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47" r:id="rId4"/>
    <p:sldId id="317" r:id="rId5"/>
    <p:sldId id="257" r:id="rId6"/>
    <p:sldId id="380" r:id="rId7"/>
    <p:sldId id="381" r:id="rId8"/>
    <p:sldId id="382" r:id="rId9"/>
    <p:sldId id="324" r:id="rId10"/>
    <p:sldId id="298" r:id="rId11"/>
    <p:sldId id="379" r:id="rId12"/>
    <p:sldId id="352" r:id="rId13"/>
    <p:sldId id="349" r:id="rId14"/>
    <p:sldId id="348" r:id="rId15"/>
    <p:sldId id="350" r:id="rId16"/>
    <p:sldId id="351" r:id="rId17"/>
    <p:sldId id="353" r:id="rId18"/>
    <p:sldId id="369" r:id="rId19"/>
    <p:sldId id="368" r:id="rId20"/>
    <p:sldId id="370" r:id="rId21"/>
    <p:sldId id="367" r:id="rId22"/>
    <p:sldId id="366" r:id="rId23"/>
    <p:sldId id="372" r:id="rId24"/>
    <p:sldId id="371" r:id="rId25"/>
    <p:sldId id="365" r:id="rId26"/>
    <p:sldId id="364" r:id="rId27"/>
    <p:sldId id="363" r:id="rId28"/>
    <p:sldId id="362" r:id="rId29"/>
    <p:sldId id="360" r:id="rId30"/>
    <p:sldId id="359" r:id="rId31"/>
    <p:sldId id="358" r:id="rId32"/>
    <p:sldId id="357" r:id="rId33"/>
    <p:sldId id="356" r:id="rId34"/>
    <p:sldId id="355" r:id="rId35"/>
    <p:sldId id="354" r:id="rId36"/>
    <p:sldId id="373" r:id="rId37"/>
    <p:sldId id="374" r:id="rId38"/>
    <p:sldId id="375" r:id="rId39"/>
    <p:sldId id="376" r:id="rId40"/>
    <p:sldId id="377" r:id="rId41"/>
    <p:sldId id="378" r:id="rId42"/>
    <p:sldId id="30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32" y="72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6304A3-0BD9-4EFC-A8B7-2C6D56094EB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E239D58D-F7A6-41E6-AC18-A7BF417EE5E8}">
      <dgm:prSet phldrT="[Text]"/>
      <dgm:spPr/>
      <dgm:t>
        <a:bodyPr/>
        <a:lstStyle/>
        <a:p>
          <a:pPr>
            <a:buAutoNum type="arabicPeriod"/>
          </a:pPr>
          <a:r>
            <a:rPr lang="en-US"/>
            <a:t>Pengindeks rendah (google scholar)</a:t>
          </a:r>
          <a:endParaRPr lang="en-ID"/>
        </a:p>
      </dgm:t>
    </dgm:pt>
    <dgm:pt modelId="{3C5DE817-5AF5-4C46-8DDB-E672CF1252CE}" type="parTrans" cxnId="{237F2CCD-1701-48D0-955C-A8DCE24C0E74}">
      <dgm:prSet/>
      <dgm:spPr/>
      <dgm:t>
        <a:bodyPr/>
        <a:lstStyle/>
        <a:p>
          <a:endParaRPr lang="en-ID"/>
        </a:p>
      </dgm:t>
    </dgm:pt>
    <dgm:pt modelId="{81727B14-C27F-4CDA-9EEB-4B1F85E7D6A6}" type="sibTrans" cxnId="{237F2CCD-1701-48D0-955C-A8DCE24C0E74}">
      <dgm:prSet/>
      <dgm:spPr/>
      <dgm:t>
        <a:bodyPr/>
        <a:lstStyle/>
        <a:p>
          <a:endParaRPr lang="en-ID"/>
        </a:p>
      </dgm:t>
    </dgm:pt>
    <dgm:pt modelId="{17874B29-7D1C-45B2-A99A-EAEF1F3A394C}">
      <dgm:prSet/>
      <dgm:spPr/>
      <dgm:t>
        <a:bodyPr/>
        <a:lstStyle/>
        <a:p>
          <a:r>
            <a:rPr lang="en-US"/>
            <a:t>Pengindeks level sedang (doaj, garuda, dimension, moraref dll)</a:t>
          </a:r>
          <a:endParaRPr lang="en-US" dirty="0"/>
        </a:p>
      </dgm:t>
    </dgm:pt>
    <dgm:pt modelId="{1FBFD27E-E518-4CE5-A6E8-226B2BB62D65}" type="parTrans" cxnId="{2CCDEAC8-473E-4FB7-B22E-C6732924BF2B}">
      <dgm:prSet/>
      <dgm:spPr/>
      <dgm:t>
        <a:bodyPr/>
        <a:lstStyle/>
        <a:p>
          <a:endParaRPr lang="en-ID"/>
        </a:p>
      </dgm:t>
    </dgm:pt>
    <dgm:pt modelId="{376FBAFC-27E2-4B22-B13E-E6E38DD534EF}" type="sibTrans" cxnId="{2CCDEAC8-473E-4FB7-B22E-C6732924BF2B}">
      <dgm:prSet/>
      <dgm:spPr/>
      <dgm:t>
        <a:bodyPr/>
        <a:lstStyle/>
        <a:p>
          <a:endParaRPr lang="en-ID"/>
        </a:p>
      </dgm:t>
    </dgm:pt>
    <dgm:pt modelId="{D9F3C5B4-BED6-47C9-AB8E-347C5CE5AF8E}">
      <dgm:prSet/>
      <dgm:spPr/>
      <dgm:t>
        <a:bodyPr/>
        <a:lstStyle/>
        <a:p>
          <a:r>
            <a:rPr lang="en-US"/>
            <a:t>Pengindeks level tinggi (scopus, wos)</a:t>
          </a:r>
          <a:endParaRPr lang="en-ID" dirty="0"/>
        </a:p>
      </dgm:t>
    </dgm:pt>
    <dgm:pt modelId="{1FA3634F-5C24-452C-B379-6CD6B9F635ED}" type="parTrans" cxnId="{7704FBAB-19CB-430E-9F92-F36B27725A5B}">
      <dgm:prSet/>
      <dgm:spPr/>
      <dgm:t>
        <a:bodyPr/>
        <a:lstStyle/>
        <a:p>
          <a:endParaRPr lang="en-ID"/>
        </a:p>
      </dgm:t>
    </dgm:pt>
    <dgm:pt modelId="{A0DE4922-9D6E-43C8-A8E7-6C5875B6FDBF}" type="sibTrans" cxnId="{7704FBAB-19CB-430E-9F92-F36B27725A5B}">
      <dgm:prSet/>
      <dgm:spPr/>
      <dgm:t>
        <a:bodyPr/>
        <a:lstStyle/>
        <a:p>
          <a:endParaRPr lang="en-ID"/>
        </a:p>
      </dgm:t>
    </dgm:pt>
    <dgm:pt modelId="{45961B1C-727D-46AC-BE7C-6A7060F8553A}" type="pres">
      <dgm:prSet presAssocID="{A56304A3-0BD9-4EFC-A8B7-2C6D56094EB1}" presName="linear" presStyleCnt="0">
        <dgm:presLayoutVars>
          <dgm:dir/>
          <dgm:animLvl val="lvl"/>
          <dgm:resizeHandles val="exact"/>
        </dgm:presLayoutVars>
      </dgm:prSet>
      <dgm:spPr/>
    </dgm:pt>
    <dgm:pt modelId="{7DA4FCBA-038B-4B43-B906-261FB314412B}" type="pres">
      <dgm:prSet presAssocID="{E239D58D-F7A6-41E6-AC18-A7BF417EE5E8}" presName="parentLin" presStyleCnt="0"/>
      <dgm:spPr/>
    </dgm:pt>
    <dgm:pt modelId="{5AF18091-9EC2-4D69-BE94-6F3B08EA5F94}" type="pres">
      <dgm:prSet presAssocID="{E239D58D-F7A6-41E6-AC18-A7BF417EE5E8}" presName="parentLeftMargin" presStyleLbl="node1" presStyleIdx="0" presStyleCnt="3"/>
      <dgm:spPr/>
    </dgm:pt>
    <dgm:pt modelId="{D43D7A88-0F2E-482C-AF4D-8636E5769B7D}" type="pres">
      <dgm:prSet presAssocID="{E239D58D-F7A6-41E6-AC18-A7BF417EE5E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1C071D5-9D8E-4718-8F89-414C4C323E72}" type="pres">
      <dgm:prSet presAssocID="{E239D58D-F7A6-41E6-AC18-A7BF417EE5E8}" presName="negativeSpace" presStyleCnt="0"/>
      <dgm:spPr/>
    </dgm:pt>
    <dgm:pt modelId="{F6AFF5A3-B658-43DF-801C-091DF9F06598}" type="pres">
      <dgm:prSet presAssocID="{E239D58D-F7A6-41E6-AC18-A7BF417EE5E8}" presName="childText" presStyleLbl="conFgAcc1" presStyleIdx="0" presStyleCnt="3">
        <dgm:presLayoutVars>
          <dgm:bulletEnabled val="1"/>
        </dgm:presLayoutVars>
      </dgm:prSet>
      <dgm:spPr/>
    </dgm:pt>
    <dgm:pt modelId="{20B1D27E-C09F-4E1F-9427-BA80DFEC3CE9}" type="pres">
      <dgm:prSet presAssocID="{81727B14-C27F-4CDA-9EEB-4B1F85E7D6A6}" presName="spaceBetweenRectangles" presStyleCnt="0"/>
      <dgm:spPr/>
    </dgm:pt>
    <dgm:pt modelId="{6621FF37-C7DE-4A4E-9832-BF61336B1422}" type="pres">
      <dgm:prSet presAssocID="{17874B29-7D1C-45B2-A99A-EAEF1F3A394C}" presName="parentLin" presStyleCnt="0"/>
      <dgm:spPr/>
    </dgm:pt>
    <dgm:pt modelId="{55180185-FEDA-411F-B1FB-FE15A4E8662C}" type="pres">
      <dgm:prSet presAssocID="{17874B29-7D1C-45B2-A99A-EAEF1F3A394C}" presName="parentLeftMargin" presStyleLbl="node1" presStyleIdx="0" presStyleCnt="3"/>
      <dgm:spPr/>
    </dgm:pt>
    <dgm:pt modelId="{0D9F41B4-887E-4425-A701-B1D3C7FDF78A}" type="pres">
      <dgm:prSet presAssocID="{17874B29-7D1C-45B2-A99A-EAEF1F3A394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35852DB-9DC3-4679-A358-94A196F5BCE8}" type="pres">
      <dgm:prSet presAssocID="{17874B29-7D1C-45B2-A99A-EAEF1F3A394C}" presName="negativeSpace" presStyleCnt="0"/>
      <dgm:spPr/>
    </dgm:pt>
    <dgm:pt modelId="{A1556981-C534-4F4B-9B9D-DB9BA2B4BD5D}" type="pres">
      <dgm:prSet presAssocID="{17874B29-7D1C-45B2-A99A-EAEF1F3A394C}" presName="childText" presStyleLbl="conFgAcc1" presStyleIdx="1" presStyleCnt="3">
        <dgm:presLayoutVars>
          <dgm:bulletEnabled val="1"/>
        </dgm:presLayoutVars>
      </dgm:prSet>
      <dgm:spPr/>
    </dgm:pt>
    <dgm:pt modelId="{C0BDBBF1-4809-4297-AEFA-107A0CC06A3E}" type="pres">
      <dgm:prSet presAssocID="{376FBAFC-27E2-4B22-B13E-E6E38DD534EF}" presName="spaceBetweenRectangles" presStyleCnt="0"/>
      <dgm:spPr/>
    </dgm:pt>
    <dgm:pt modelId="{A48F99E0-CA93-439E-917D-174BD52F0D47}" type="pres">
      <dgm:prSet presAssocID="{D9F3C5B4-BED6-47C9-AB8E-347C5CE5AF8E}" presName="parentLin" presStyleCnt="0"/>
      <dgm:spPr/>
    </dgm:pt>
    <dgm:pt modelId="{2D8276B0-ECFC-4AFB-B8A7-F85924415725}" type="pres">
      <dgm:prSet presAssocID="{D9F3C5B4-BED6-47C9-AB8E-347C5CE5AF8E}" presName="parentLeftMargin" presStyleLbl="node1" presStyleIdx="1" presStyleCnt="3"/>
      <dgm:spPr/>
    </dgm:pt>
    <dgm:pt modelId="{BDAB48EF-29F2-48C7-80DD-295EB559E8AC}" type="pres">
      <dgm:prSet presAssocID="{D9F3C5B4-BED6-47C9-AB8E-347C5CE5AF8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D01A2AF-A193-4857-A934-3F80AB817E88}" type="pres">
      <dgm:prSet presAssocID="{D9F3C5B4-BED6-47C9-AB8E-347C5CE5AF8E}" presName="negativeSpace" presStyleCnt="0"/>
      <dgm:spPr/>
    </dgm:pt>
    <dgm:pt modelId="{BA623B92-F6D3-41CE-8AAA-6DCD2B0FE4E2}" type="pres">
      <dgm:prSet presAssocID="{D9F3C5B4-BED6-47C9-AB8E-347C5CE5AF8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515FD14-9D7E-41C4-88C1-6AF21472220E}" type="presOf" srcId="{17874B29-7D1C-45B2-A99A-EAEF1F3A394C}" destId="{55180185-FEDA-411F-B1FB-FE15A4E8662C}" srcOrd="0" destOrd="0" presId="urn:microsoft.com/office/officeart/2005/8/layout/list1"/>
    <dgm:cxn modelId="{104BC427-A71C-4E0A-80E2-152DDEBCAF8C}" type="presOf" srcId="{17874B29-7D1C-45B2-A99A-EAEF1F3A394C}" destId="{0D9F41B4-887E-4425-A701-B1D3C7FDF78A}" srcOrd="1" destOrd="0" presId="urn:microsoft.com/office/officeart/2005/8/layout/list1"/>
    <dgm:cxn modelId="{C33DFE69-3804-4938-AADE-9738392792D2}" type="presOf" srcId="{A56304A3-0BD9-4EFC-A8B7-2C6D56094EB1}" destId="{45961B1C-727D-46AC-BE7C-6A7060F8553A}" srcOrd="0" destOrd="0" presId="urn:microsoft.com/office/officeart/2005/8/layout/list1"/>
    <dgm:cxn modelId="{FD31BD54-B8BF-4AC0-BD5F-C5E6C1B18B35}" type="presOf" srcId="{D9F3C5B4-BED6-47C9-AB8E-347C5CE5AF8E}" destId="{BDAB48EF-29F2-48C7-80DD-295EB559E8AC}" srcOrd="1" destOrd="0" presId="urn:microsoft.com/office/officeart/2005/8/layout/list1"/>
    <dgm:cxn modelId="{12A5217F-6312-4061-BD57-C604B8A7A56F}" type="presOf" srcId="{D9F3C5B4-BED6-47C9-AB8E-347C5CE5AF8E}" destId="{2D8276B0-ECFC-4AFB-B8A7-F85924415725}" srcOrd="0" destOrd="0" presId="urn:microsoft.com/office/officeart/2005/8/layout/list1"/>
    <dgm:cxn modelId="{7704FBAB-19CB-430E-9F92-F36B27725A5B}" srcId="{A56304A3-0BD9-4EFC-A8B7-2C6D56094EB1}" destId="{D9F3C5B4-BED6-47C9-AB8E-347C5CE5AF8E}" srcOrd="2" destOrd="0" parTransId="{1FA3634F-5C24-452C-B379-6CD6B9F635ED}" sibTransId="{A0DE4922-9D6E-43C8-A8E7-6C5875B6FDBF}"/>
    <dgm:cxn modelId="{2CCDEAC8-473E-4FB7-B22E-C6732924BF2B}" srcId="{A56304A3-0BD9-4EFC-A8B7-2C6D56094EB1}" destId="{17874B29-7D1C-45B2-A99A-EAEF1F3A394C}" srcOrd="1" destOrd="0" parTransId="{1FBFD27E-E518-4CE5-A6E8-226B2BB62D65}" sibTransId="{376FBAFC-27E2-4B22-B13E-E6E38DD534EF}"/>
    <dgm:cxn modelId="{237F2CCD-1701-48D0-955C-A8DCE24C0E74}" srcId="{A56304A3-0BD9-4EFC-A8B7-2C6D56094EB1}" destId="{E239D58D-F7A6-41E6-AC18-A7BF417EE5E8}" srcOrd="0" destOrd="0" parTransId="{3C5DE817-5AF5-4C46-8DDB-E672CF1252CE}" sibTransId="{81727B14-C27F-4CDA-9EEB-4B1F85E7D6A6}"/>
    <dgm:cxn modelId="{856E6CE6-F479-4C67-937C-7C8631B0C782}" type="presOf" srcId="{E239D58D-F7A6-41E6-AC18-A7BF417EE5E8}" destId="{5AF18091-9EC2-4D69-BE94-6F3B08EA5F94}" srcOrd="0" destOrd="0" presId="urn:microsoft.com/office/officeart/2005/8/layout/list1"/>
    <dgm:cxn modelId="{E90BF1ED-BE54-4F71-8BF3-7F5CFACB859B}" type="presOf" srcId="{E239D58D-F7A6-41E6-AC18-A7BF417EE5E8}" destId="{D43D7A88-0F2E-482C-AF4D-8636E5769B7D}" srcOrd="1" destOrd="0" presId="urn:microsoft.com/office/officeart/2005/8/layout/list1"/>
    <dgm:cxn modelId="{62EE402D-8BE7-4880-898B-4E7C14ABE7E2}" type="presParOf" srcId="{45961B1C-727D-46AC-BE7C-6A7060F8553A}" destId="{7DA4FCBA-038B-4B43-B906-261FB314412B}" srcOrd="0" destOrd="0" presId="urn:microsoft.com/office/officeart/2005/8/layout/list1"/>
    <dgm:cxn modelId="{A791D19A-F4DD-401A-94B7-172AF20F8F2D}" type="presParOf" srcId="{7DA4FCBA-038B-4B43-B906-261FB314412B}" destId="{5AF18091-9EC2-4D69-BE94-6F3B08EA5F94}" srcOrd="0" destOrd="0" presId="urn:microsoft.com/office/officeart/2005/8/layout/list1"/>
    <dgm:cxn modelId="{9E9630B5-54F6-4EA5-9F0E-BB9803DEB03A}" type="presParOf" srcId="{7DA4FCBA-038B-4B43-B906-261FB314412B}" destId="{D43D7A88-0F2E-482C-AF4D-8636E5769B7D}" srcOrd="1" destOrd="0" presId="urn:microsoft.com/office/officeart/2005/8/layout/list1"/>
    <dgm:cxn modelId="{881D7E34-29FE-4513-A82F-B4F0DF9D6284}" type="presParOf" srcId="{45961B1C-727D-46AC-BE7C-6A7060F8553A}" destId="{41C071D5-9D8E-4718-8F89-414C4C323E72}" srcOrd="1" destOrd="0" presId="urn:microsoft.com/office/officeart/2005/8/layout/list1"/>
    <dgm:cxn modelId="{81CF6D1F-F024-45E7-BE93-FF0CA7B8F363}" type="presParOf" srcId="{45961B1C-727D-46AC-BE7C-6A7060F8553A}" destId="{F6AFF5A3-B658-43DF-801C-091DF9F06598}" srcOrd="2" destOrd="0" presId="urn:microsoft.com/office/officeart/2005/8/layout/list1"/>
    <dgm:cxn modelId="{3BEFBE49-BCA6-4B2B-AC89-81C6D1821BF5}" type="presParOf" srcId="{45961B1C-727D-46AC-BE7C-6A7060F8553A}" destId="{20B1D27E-C09F-4E1F-9427-BA80DFEC3CE9}" srcOrd="3" destOrd="0" presId="urn:microsoft.com/office/officeart/2005/8/layout/list1"/>
    <dgm:cxn modelId="{AEFE4741-90A5-4B07-A876-4D9CCAAEBA3E}" type="presParOf" srcId="{45961B1C-727D-46AC-BE7C-6A7060F8553A}" destId="{6621FF37-C7DE-4A4E-9832-BF61336B1422}" srcOrd="4" destOrd="0" presId="urn:microsoft.com/office/officeart/2005/8/layout/list1"/>
    <dgm:cxn modelId="{F0CA497A-8114-4EC3-8F7D-19C92477DF7C}" type="presParOf" srcId="{6621FF37-C7DE-4A4E-9832-BF61336B1422}" destId="{55180185-FEDA-411F-B1FB-FE15A4E8662C}" srcOrd="0" destOrd="0" presId="urn:microsoft.com/office/officeart/2005/8/layout/list1"/>
    <dgm:cxn modelId="{CB722E85-AEB4-40D0-AEF8-60391DBB1A9A}" type="presParOf" srcId="{6621FF37-C7DE-4A4E-9832-BF61336B1422}" destId="{0D9F41B4-887E-4425-A701-B1D3C7FDF78A}" srcOrd="1" destOrd="0" presId="urn:microsoft.com/office/officeart/2005/8/layout/list1"/>
    <dgm:cxn modelId="{416E17EB-DF62-418B-B788-C3CA83C7FB71}" type="presParOf" srcId="{45961B1C-727D-46AC-BE7C-6A7060F8553A}" destId="{735852DB-9DC3-4679-A358-94A196F5BCE8}" srcOrd="5" destOrd="0" presId="urn:microsoft.com/office/officeart/2005/8/layout/list1"/>
    <dgm:cxn modelId="{4E1D0575-C83F-4824-BFA2-98381D826F69}" type="presParOf" srcId="{45961B1C-727D-46AC-BE7C-6A7060F8553A}" destId="{A1556981-C534-4F4B-9B9D-DB9BA2B4BD5D}" srcOrd="6" destOrd="0" presId="urn:microsoft.com/office/officeart/2005/8/layout/list1"/>
    <dgm:cxn modelId="{F434BBBE-DC47-4C17-8D59-A93F7C5D62A5}" type="presParOf" srcId="{45961B1C-727D-46AC-BE7C-6A7060F8553A}" destId="{C0BDBBF1-4809-4297-AEFA-107A0CC06A3E}" srcOrd="7" destOrd="0" presId="urn:microsoft.com/office/officeart/2005/8/layout/list1"/>
    <dgm:cxn modelId="{7A51B796-0068-4D6B-9A49-2501343BBC36}" type="presParOf" srcId="{45961B1C-727D-46AC-BE7C-6A7060F8553A}" destId="{A48F99E0-CA93-439E-917D-174BD52F0D47}" srcOrd="8" destOrd="0" presId="urn:microsoft.com/office/officeart/2005/8/layout/list1"/>
    <dgm:cxn modelId="{2761B1DD-EC4C-4F3F-8825-17C0E78867C4}" type="presParOf" srcId="{A48F99E0-CA93-439E-917D-174BD52F0D47}" destId="{2D8276B0-ECFC-4AFB-B8A7-F85924415725}" srcOrd="0" destOrd="0" presId="urn:microsoft.com/office/officeart/2005/8/layout/list1"/>
    <dgm:cxn modelId="{4B1D727C-50F3-40F2-A10D-8D08E534A1E4}" type="presParOf" srcId="{A48F99E0-CA93-439E-917D-174BD52F0D47}" destId="{BDAB48EF-29F2-48C7-80DD-295EB559E8AC}" srcOrd="1" destOrd="0" presId="urn:microsoft.com/office/officeart/2005/8/layout/list1"/>
    <dgm:cxn modelId="{7510E931-E0A9-4857-BAC3-E65A9DE57AC3}" type="presParOf" srcId="{45961B1C-727D-46AC-BE7C-6A7060F8553A}" destId="{1D01A2AF-A193-4857-A934-3F80AB817E88}" srcOrd="9" destOrd="0" presId="urn:microsoft.com/office/officeart/2005/8/layout/list1"/>
    <dgm:cxn modelId="{A051189E-6476-45FB-A2F8-C93881215304}" type="presParOf" srcId="{45961B1C-727D-46AC-BE7C-6A7060F8553A}" destId="{BA623B92-F6D3-41CE-8AAA-6DCD2B0FE4E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FF5A3-B658-43DF-801C-091DF9F06598}">
      <dsp:nvSpPr>
        <dsp:cNvPr id="0" name=""/>
        <dsp:cNvSpPr/>
      </dsp:nvSpPr>
      <dsp:spPr>
        <a:xfrm>
          <a:off x="0" y="1242513"/>
          <a:ext cx="81280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D7A88-0F2E-482C-AF4D-8636E5769B7D}">
      <dsp:nvSpPr>
        <dsp:cNvPr id="0" name=""/>
        <dsp:cNvSpPr/>
      </dsp:nvSpPr>
      <dsp:spPr>
        <a:xfrm>
          <a:off x="406400" y="814473"/>
          <a:ext cx="5689600" cy="856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Pengindeks rendah (google scholar)</a:t>
          </a:r>
          <a:endParaRPr lang="en-ID" sz="2900" kern="1200"/>
        </a:p>
      </dsp:txBody>
      <dsp:txXfrm>
        <a:off x="448190" y="856263"/>
        <a:ext cx="5606020" cy="772500"/>
      </dsp:txXfrm>
    </dsp:sp>
    <dsp:sp modelId="{A1556981-C534-4F4B-9B9D-DB9BA2B4BD5D}">
      <dsp:nvSpPr>
        <dsp:cNvPr id="0" name=""/>
        <dsp:cNvSpPr/>
      </dsp:nvSpPr>
      <dsp:spPr>
        <a:xfrm>
          <a:off x="0" y="2557953"/>
          <a:ext cx="81280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306203"/>
              <a:satOff val="47084"/>
              <a:lumOff val="129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F41B4-887E-4425-A701-B1D3C7FDF78A}">
      <dsp:nvSpPr>
        <dsp:cNvPr id="0" name=""/>
        <dsp:cNvSpPr/>
      </dsp:nvSpPr>
      <dsp:spPr>
        <a:xfrm>
          <a:off x="406400" y="2129913"/>
          <a:ext cx="5689600" cy="856080"/>
        </a:xfrm>
        <a:prstGeom prst="roundRect">
          <a:avLst/>
        </a:prstGeom>
        <a:solidFill>
          <a:schemeClr val="accent2">
            <a:hueOff val="1306203"/>
            <a:satOff val="47084"/>
            <a:lumOff val="129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Pengindeks level sedang (doaj, garuda, dimension, moraref dll)</a:t>
          </a:r>
          <a:endParaRPr lang="en-US" sz="2900" kern="1200" dirty="0"/>
        </a:p>
      </dsp:txBody>
      <dsp:txXfrm>
        <a:off x="448190" y="2171703"/>
        <a:ext cx="5606020" cy="772500"/>
      </dsp:txXfrm>
    </dsp:sp>
    <dsp:sp modelId="{BA623B92-F6D3-41CE-8AAA-6DCD2B0FE4E2}">
      <dsp:nvSpPr>
        <dsp:cNvPr id="0" name=""/>
        <dsp:cNvSpPr/>
      </dsp:nvSpPr>
      <dsp:spPr>
        <a:xfrm>
          <a:off x="0" y="3873393"/>
          <a:ext cx="81280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612407"/>
              <a:satOff val="94167"/>
              <a:lumOff val="258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B48EF-29F2-48C7-80DD-295EB559E8AC}">
      <dsp:nvSpPr>
        <dsp:cNvPr id="0" name=""/>
        <dsp:cNvSpPr/>
      </dsp:nvSpPr>
      <dsp:spPr>
        <a:xfrm>
          <a:off x="406400" y="3445353"/>
          <a:ext cx="5689600" cy="856080"/>
        </a:xfrm>
        <a:prstGeom prst="roundRect">
          <a:avLst/>
        </a:prstGeom>
        <a:solidFill>
          <a:schemeClr val="accent2">
            <a:hueOff val="2612407"/>
            <a:satOff val="94167"/>
            <a:lumOff val="258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Pengindeks level tinggi (scopus, wos)</a:t>
          </a:r>
          <a:endParaRPr lang="en-ID" sz="2900" kern="1200" dirty="0"/>
        </a:p>
      </dsp:txBody>
      <dsp:txXfrm>
        <a:off x="448190" y="3487143"/>
        <a:ext cx="5606020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85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586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50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7D0EB80-5ACB-4B75-B1FE-BC47C43D14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4616" y="-10133"/>
            <a:ext cx="12196616" cy="35705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650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363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32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7093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12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98" r:id="rId4"/>
    <p:sldLayoutId id="2147483676" r:id="rId5"/>
    <p:sldLayoutId id="2147483677" r:id="rId6"/>
    <p:sldLayoutId id="2147483678" r:id="rId7"/>
    <p:sldLayoutId id="2147483680" r:id="rId8"/>
    <p:sldLayoutId id="2147483682" r:id="rId9"/>
    <p:sldLayoutId id="2147483684" r:id="rId10"/>
    <p:sldLayoutId id="2147483687" r:id="rId11"/>
    <p:sldLayoutId id="2147483688" r:id="rId12"/>
    <p:sldLayoutId id="2147483671" r:id="rId13"/>
    <p:sldLayoutId id="2147483672" r:id="rId14"/>
    <p:sldLayoutId id="214748370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.id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F82C53E-6891-4695-A1B4-3BB471D7FA35}"/>
              </a:ext>
            </a:extLst>
          </p:cNvPr>
          <p:cNvSpPr txBox="1"/>
          <p:nvPr/>
        </p:nvSpPr>
        <p:spPr>
          <a:xfrm>
            <a:off x="6987695" y="243615"/>
            <a:ext cx="5096276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 err="1">
                <a:solidFill>
                  <a:schemeClr val="bg1"/>
                </a:solidFill>
                <a:latin typeface="+mj-lt"/>
              </a:rPr>
              <a:t>Pemanfaatan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sz="5400" dirty="0">
                <a:solidFill>
                  <a:schemeClr val="accent1"/>
                </a:solidFill>
                <a:latin typeface="+mj-lt"/>
              </a:rPr>
              <a:t>E-Resources</a:t>
            </a:r>
          </a:p>
          <a:p>
            <a:pPr algn="r"/>
            <a:r>
              <a:rPr lang="en-US" sz="5400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+mj-lt"/>
              </a:rPr>
              <a:t>Penulisan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+mj-lt"/>
              </a:rPr>
              <a:t>Karya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+mj-lt"/>
              </a:rPr>
              <a:t>Ilmiah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D76FB9-48AC-45CA-8F0D-FD198B4F22AE}"/>
              </a:ext>
            </a:extLst>
          </p:cNvPr>
          <p:cNvSpPr txBox="1"/>
          <p:nvPr/>
        </p:nvSpPr>
        <p:spPr>
          <a:xfrm>
            <a:off x="6851218" y="4403424"/>
            <a:ext cx="509621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Ahmad  Syafii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4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AC213C-B963-4434-9A2D-46B05F3C1C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PERBEDAAN GOLD DAN GREEN</a:t>
            </a:r>
            <a:endParaRPr lang="en-ID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D7475D-7714-41E7-9046-0EE8CAAB35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9829527"/>
              </p:ext>
            </p:extLst>
          </p:nvPr>
        </p:nvGraphicFramePr>
        <p:xfrm>
          <a:off x="3246277" y="1600634"/>
          <a:ext cx="5727700" cy="4619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850">
                  <a:extLst>
                    <a:ext uri="{9D8B030D-6E8A-4147-A177-3AD203B41FA5}">
                      <a16:colId xmlns:a16="http://schemas.microsoft.com/office/drawing/2014/main" val="354337424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137609810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Gold and Green Open Access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810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b="1" u="none" strike="noStrike" dirty="0">
                          <a:effectLst/>
                        </a:rPr>
                        <a:t>Gold Open Access</a:t>
                      </a:r>
                      <a:endParaRPr lang="en-US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b="1" u="none" strike="noStrike" dirty="0">
                          <a:effectLst/>
                        </a:rPr>
                        <a:t>Green Open Access</a:t>
                      </a:r>
                      <a:endParaRPr lang="en-US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991684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u="none" strike="noStrike" dirty="0" err="1">
                          <a:effectLst/>
                        </a:rPr>
                        <a:t>Penulis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dapat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memilih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antara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lisensi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pengguna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komersial</a:t>
                      </a:r>
                      <a:r>
                        <a:rPr lang="en-US" sz="1600" u="none" strike="noStrike" dirty="0">
                          <a:effectLst/>
                        </a:rPr>
                        <a:t> dan </a:t>
                      </a:r>
                      <a:r>
                        <a:rPr lang="en-US" sz="1600" u="none" strike="noStrike" dirty="0" err="1">
                          <a:effectLst/>
                        </a:rPr>
                        <a:t>nonkomersial</a:t>
                      </a:r>
                      <a:r>
                        <a:rPr lang="en-US" sz="1600" u="none" strike="noStrike" dirty="0">
                          <a:effectLst/>
                        </a:rPr>
                        <a:t>.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v-SE" sz="1600" u="none" strike="noStrike" dirty="0">
                          <a:effectLst/>
                        </a:rPr>
                        <a:t>Naskah yang diterima harus melampirkan lisensi pengguna CC-BY-NC-ND</a:t>
                      </a:r>
                      <a:endParaRPr lang="sv-SE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964591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u="none" strike="noStrike" dirty="0" err="1">
                          <a:effectLst/>
                        </a:rPr>
                        <a:t>Biaya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akses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terbuka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dibayar</a:t>
                      </a:r>
                      <a:r>
                        <a:rPr lang="en-US" sz="1600" u="none" strike="noStrike" dirty="0">
                          <a:effectLst/>
                        </a:rPr>
                        <a:t> oleh </a:t>
                      </a:r>
                      <a:r>
                        <a:rPr lang="en-US" sz="1600" u="none" strike="noStrike" dirty="0" err="1">
                          <a:effectLst/>
                        </a:rPr>
                        <a:t>penulis</a:t>
                      </a:r>
                      <a:r>
                        <a:rPr lang="en-US" sz="1600" u="none" strike="noStrike" dirty="0">
                          <a:effectLst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</a:rPr>
                        <a:t>atau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atas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nama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mereka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misalnya</a:t>
                      </a:r>
                      <a:r>
                        <a:rPr lang="en-US" sz="1600" u="none" strike="noStrike" dirty="0">
                          <a:effectLst/>
                        </a:rPr>
                        <a:t> oleh </a:t>
                      </a:r>
                      <a:r>
                        <a:rPr lang="en-US" sz="1600" u="none" strike="noStrike" dirty="0" err="1">
                          <a:effectLst/>
                        </a:rPr>
                        <a:t>lembaga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atau</a:t>
                      </a:r>
                      <a:r>
                        <a:rPr lang="en-US" sz="1600" u="none" strike="noStrike" dirty="0">
                          <a:effectLst/>
                        </a:rPr>
                        <a:t> badan </a:t>
                      </a:r>
                      <a:r>
                        <a:rPr lang="en-US" sz="1600" u="none" strike="noStrike" dirty="0" err="1">
                          <a:effectLst/>
                        </a:rPr>
                        <a:t>penyandang</a:t>
                      </a:r>
                      <a:r>
                        <a:rPr lang="en-US" sz="1600" u="none" strike="noStrike" dirty="0">
                          <a:effectLst/>
                        </a:rPr>
                        <a:t> dana.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u="none" strike="noStrike" dirty="0" err="1">
                          <a:effectLst/>
                        </a:rPr>
                        <a:t>Tidak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ada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biaya</a:t>
                      </a:r>
                      <a:r>
                        <a:rPr lang="en-US" sz="1600" u="none" strike="noStrike" dirty="0">
                          <a:effectLst/>
                        </a:rPr>
                        <a:t> yang </a:t>
                      </a:r>
                      <a:r>
                        <a:rPr lang="en-US" sz="1600" u="none" strike="noStrike" dirty="0" err="1">
                          <a:effectLst/>
                        </a:rPr>
                        <a:t>harus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dibayar</a:t>
                      </a:r>
                      <a:r>
                        <a:rPr lang="en-US" sz="1600" u="none" strike="noStrike" dirty="0">
                          <a:effectLst/>
                        </a:rPr>
                        <a:t> oleh </a:t>
                      </a:r>
                      <a:r>
                        <a:rPr lang="en-US" sz="1600" u="none" strike="noStrike" dirty="0" err="1">
                          <a:effectLst/>
                        </a:rPr>
                        <a:t>penulis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karena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biaya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penerbitan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ditanggung</a:t>
                      </a:r>
                      <a:r>
                        <a:rPr lang="en-US" sz="1600" u="none" strike="noStrike" dirty="0">
                          <a:effectLst/>
                        </a:rPr>
                        <a:t> oleh </a:t>
                      </a:r>
                      <a:r>
                        <a:rPr lang="en-US" sz="1600" u="none" strike="noStrike" dirty="0" err="1">
                          <a:effectLst/>
                        </a:rPr>
                        <a:t>langganan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perpustakaan</a:t>
                      </a:r>
                      <a:r>
                        <a:rPr lang="en-US" sz="1600" u="none" strike="noStrike" dirty="0">
                          <a:effectLst/>
                        </a:rPr>
                        <a:t>.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847741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Arial" panose="020B0604020202020204" pitchFamily="34" charset="0"/>
                        </a:rPr>
                        <a:t>Jurnal</a:t>
                      </a:r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Arial" panose="020B0604020202020204" pitchFamily="34" charset="0"/>
                        </a:rPr>
                        <a:t>Ilmiah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indent="-285750"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Publishing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Repository</a:t>
                      </a:r>
                    </a:p>
                    <a:p>
                      <a:pPr marL="285750" indent="-285750"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 err="1">
                          <a:effectLst/>
                          <a:latin typeface="Arial" panose="020B0604020202020204" pitchFamily="34" charset="0"/>
                        </a:rPr>
                        <a:t>Arsip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416155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ED6EF5-3D04-4A91-A86D-68E61490C0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1C9B48-AD9C-4C1E-B4DD-ADB262A36170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CD5F982-A749-45CA-B897-7DB522F8B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773B0FF-4408-4F17-A45F-005735913B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" t="92248" r="23353" b="-171"/>
            <a:stretch/>
          </p:blipFill>
          <p:spPr>
            <a:xfrm>
              <a:off x="1437776" y="6241281"/>
              <a:ext cx="9316445" cy="543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535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6794EE-8620-4205-A0F5-E657C08181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C4B16F-1FC7-4AE8-B177-8C5FA4D13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239FD71-738F-46A7-A5A0-95049CC8F2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06" t="92935" r="24235" b="1890"/>
            <a:stretch/>
          </p:blipFill>
          <p:spPr>
            <a:xfrm>
              <a:off x="8488906" y="6346209"/>
              <a:ext cx="2238233" cy="354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570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AC6579-BA00-4B6E-A3B2-CD54AE84E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6EC779-E830-4BF1-9EC8-B582DEC77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3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5EA350-5480-481B-9AD0-F9E94EE070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248B04-2820-4D34-947F-58AF153F4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6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6AD3B8-7B43-47F5-BA77-5D467032E2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46EA3-AF54-4002-AC6E-7105C9551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3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60C67F-5D46-4A38-9D22-0BAC516D53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5B02F5-3F9C-47AE-A69E-9A3FB0C5A36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736070D-31C1-478D-BDA4-FCF1853B6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37C5A1-DC6B-469D-BA6D-772E922884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23" t="71559" r="11944" b="9455"/>
            <a:stretch/>
          </p:blipFill>
          <p:spPr>
            <a:xfrm>
              <a:off x="8202304" y="5496740"/>
              <a:ext cx="2552132" cy="1302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02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513FC5-8DEE-4790-AF22-7D0758AAE2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F03ADE-E8E2-477F-A27F-A1A63AF08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8E402C-1448-4AA5-8930-5DEEA55B8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37" b="10031"/>
          <a:stretch/>
        </p:blipFill>
        <p:spPr>
          <a:xfrm>
            <a:off x="14127" y="631209"/>
            <a:ext cx="12192000" cy="55955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1D54BA-AE97-4A7D-9D53-E1503E6BCF7B}"/>
              </a:ext>
            </a:extLst>
          </p:cNvPr>
          <p:cNvSpPr/>
          <p:nvPr/>
        </p:nvSpPr>
        <p:spPr>
          <a:xfrm>
            <a:off x="1810082" y="1043001"/>
            <a:ext cx="8571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D" sz="5400" dirty="0">
                <a:hlinkClick r:id="rId3"/>
              </a:rPr>
              <a:t>https://scholar.google.co.id/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603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178F12-6B51-451A-BA28-AE9066ADFF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56C3B-CBC4-4138-A362-F02476996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2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B2FB53-C754-45D8-82A5-4D03F1F4A846}"/>
              </a:ext>
            </a:extLst>
          </p:cNvPr>
          <p:cNvSpPr txBox="1"/>
          <p:nvPr/>
        </p:nvSpPr>
        <p:spPr>
          <a:xfrm>
            <a:off x="3768333" y="3105834"/>
            <a:ext cx="504720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3600" b="1" dirty="0" err="1">
                <a:solidFill>
                  <a:schemeClr val="accent3"/>
                </a:solidFill>
                <a:cs typeface="Arial" pitchFamily="34" charset="0"/>
              </a:rPr>
              <a:t>Komunikasi</a:t>
            </a:r>
            <a:r>
              <a:rPr lang="en-GB" altLang="ko-KR" sz="3600" b="1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GB" altLang="ko-KR" sz="3600" b="1" dirty="0" err="1">
                <a:solidFill>
                  <a:schemeClr val="accent3"/>
                </a:solidFill>
                <a:cs typeface="Arial" pitchFamily="34" charset="0"/>
              </a:rPr>
              <a:t>Ilmiah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C4202-FD41-4B7E-AFD1-EC28537ABBF8}"/>
              </a:ext>
            </a:extLst>
          </p:cNvPr>
          <p:cNvSpPr txBox="1"/>
          <p:nvPr/>
        </p:nvSpPr>
        <p:spPr>
          <a:xfrm>
            <a:off x="3768333" y="3861041"/>
            <a:ext cx="4992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Sistem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penelitian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dan tulisan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ilmiah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lainnya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dibuat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dievaluasi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untuk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kualitas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disebarluaskan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ke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komunitas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ilmiah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untuk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digunakan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di masa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depan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.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Sistem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ini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mencakup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baik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sarana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komunikasi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formal,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seperti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publikasi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jurnal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peer-review, dan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saluran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informal,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seperti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listservs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elektronik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. 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7D2494-BBFB-4CFF-BE50-0A7098D1BCD4}"/>
              </a:ext>
            </a:extLst>
          </p:cNvPr>
          <p:cNvSpPr txBox="1"/>
          <p:nvPr/>
        </p:nvSpPr>
        <p:spPr>
          <a:xfrm>
            <a:off x="7510818" y="6457890"/>
            <a:ext cx="46811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000" dirty="0">
                <a:solidFill>
                  <a:schemeClr val="bg1"/>
                </a:solidFill>
              </a:rPr>
              <a:t>(Association of College &amp; Research Libraries, “Principles and Strategies for the Reform of Scholarly Communication 1,” 2003)</a:t>
            </a:r>
          </a:p>
        </p:txBody>
      </p:sp>
    </p:spTree>
    <p:extLst>
      <p:ext uri="{BB962C8B-B14F-4D97-AF65-F5344CB8AC3E}">
        <p14:creationId xmlns:p14="http://schemas.microsoft.com/office/powerpoint/2010/main" val="310388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44C180-E6AF-44CB-A148-D25938FAC9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76EC5-F26C-4B9E-B03A-2644B8A2F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271811-6656-44C2-A004-137CC00D06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8E971F-F3F1-4063-9681-F08701FFC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29" b="10031"/>
          <a:stretch/>
        </p:blipFill>
        <p:spPr>
          <a:xfrm>
            <a:off x="0" y="339509"/>
            <a:ext cx="12192000" cy="58292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A34EEF-5AE2-4572-8009-BF47ADBA9DCB}"/>
              </a:ext>
            </a:extLst>
          </p:cNvPr>
          <p:cNvSpPr/>
          <p:nvPr/>
        </p:nvSpPr>
        <p:spPr>
          <a:xfrm>
            <a:off x="3282372" y="5934670"/>
            <a:ext cx="3416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Sci-hub.tw</a:t>
            </a:r>
          </a:p>
        </p:txBody>
      </p:sp>
    </p:spTree>
    <p:extLst>
      <p:ext uri="{BB962C8B-B14F-4D97-AF65-F5344CB8AC3E}">
        <p14:creationId xmlns:p14="http://schemas.microsoft.com/office/powerpoint/2010/main" val="351097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CD6539-3EAC-456A-B8D8-5CDAC4D8AE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17"/>
          <a:stretch/>
        </p:blipFill>
        <p:spPr>
          <a:xfrm>
            <a:off x="0" y="873457"/>
            <a:ext cx="12192000" cy="59828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13C44D-3D88-4A0D-80A7-DC6AD66484F2}"/>
              </a:ext>
            </a:extLst>
          </p:cNvPr>
          <p:cNvSpPr/>
          <p:nvPr/>
        </p:nvSpPr>
        <p:spPr>
          <a:xfrm>
            <a:off x="8713003" y="1356899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Libgen.is</a:t>
            </a:r>
          </a:p>
        </p:txBody>
      </p:sp>
    </p:spTree>
    <p:extLst>
      <p:ext uri="{BB962C8B-B14F-4D97-AF65-F5344CB8AC3E}">
        <p14:creationId xmlns:p14="http://schemas.microsoft.com/office/powerpoint/2010/main" val="379813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9AB3FD-3625-47CD-8CF5-1A86D6420D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57C3B9-5F10-4182-8402-14B205406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8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3C87B7-CD6D-4849-B31E-BF9EC2BEEA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77FCE-3F8B-4B0B-BE10-CE7194D5A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5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14DE48-D760-420A-ADDA-7ABB83ECBC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8CCC9-FF87-4EC5-BD5F-291452F95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8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265643-B74C-4C96-88F6-C0FB0458E5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6693D6-DB79-44ED-A44D-4575CFDD9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BD068-CBF0-4136-A921-27FD45675A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835B0E-16AA-4AE3-B360-65A3514B2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30144B-083B-453E-916E-09D800D085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642189-0E5C-4076-BBF4-55534B5B9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3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CFCEB8-3CB1-43AD-AD65-5D3686E54E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B4D97B-9CF3-451B-ABD1-8DE8F649B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4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7093580" y="764749"/>
            <a:ext cx="4777152" cy="50167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Electronic Resources </a:t>
            </a:r>
            <a:r>
              <a:rPr lang="en-US" altLang="ko-KR" sz="4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dimaknai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sebagai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sumber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informasi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yang </a:t>
            </a:r>
            <a:r>
              <a:rPr lang="en-US" altLang="ko-KR" sz="4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dikemas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dalam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bentuk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elektronik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atau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digital</a:t>
            </a:r>
            <a:endParaRPr lang="ko-KR" altLang="en-US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EF5DC0-5D9C-4173-9FB9-9538E15DD4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882917-1E6E-4F87-BCCF-518D64D54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2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375E40-ED7B-4204-9772-81205786EC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D16BE-BA0F-4AD6-B075-94A76AEF2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9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0EBAF5-E195-4E23-988D-A0305BC64E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8F874E-A92A-4F71-BD03-AFED2F9AA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2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C55955-0C5D-4DF8-B8DE-340590BF08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8870C-1A5E-4291-A652-88CD22959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7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6D3E46-5179-46CE-B310-31419D9A05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TEKHNIK SEARCHING</a:t>
            </a:r>
            <a:endParaRPr lang="en-ID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42AEFC-9CD8-42C5-AEF3-8EC7E53419C0}"/>
              </a:ext>
            </a:extLst>
          </p:cNvPr>
          <p:cNvGrpSpPr/>
          <p:nvPr/>
        </p:nvGrpSpPr>
        <p:grpSpPr>
          <a:xfrm>
            <a:off x="3124625" y="1322136"/>
            <a:ext cx="5295549" cy="3303528"/>
            <a:chOff x="-548507" y="477868"/>
            <a:chExt cx="11570449" cy="63571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DF0C2BC-B9DA-4821-8EF6-3BF72238447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6B3763B-EB98-4BEC-B13C-27AD7E7E392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81DA6E0-18B2-4C19-933E-A52A0FEDF90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D08EF9A-B332-472F-A10E-488A934B4EF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5FCBE07-9A43-40A4-B2D8-4E3340C578C1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743113-65D4-4479-A3EF-723D4857351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B9031242-89D7-4445-A1D1-4ABB822BF0D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B7B2DA0D-9FD6-4F6E-9CA8-B1E0E702449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9BE45E9-79F7-4E40-B7BA-ED00E1E3AA3B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FA066A5-3286-4A68-A452-B05D76EF535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1612B48-4C8A-4916-A110-97C7FFF20D2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D7C1791-D474-4F7A-AAEE-DFC64DD8D16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1A02F3-CDB8-46C6-A776-E974A2C7F66F}"/>
              </a:ext>
            </a:extLst>
          </p:cNvPr>
          <p:cNvSpPr txBox="1"/>
          <p:nvPr/>
        </p:nvSpPr>
        <p:spPr>
          <a:xfrm>
            <a:off x="3998219" y="1609892"/>
            <a:ext cx="257942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dirty="0" err="1"/>
              <a:t>boolean</a:t>
            </a:r>
            <a:r>
              <a:rPr lang="en-ID" sz="1600" dirty="0"/>
              <a:t> search</a:t>
            </a:r>
          </a:p>
          <a:p>
            <a:r>
              <a:rPr lang="en-ID" sz="1600" dirty="0"/>
              <a:t>AND</a:t>
            </a:r>
          </a:p>
          <a:p>
            <a:r>
              <a:rPr lang="en-ID" sz="1600" dirty="0"/>
              <a:t>OR</a:t>
            </a:r>
          </a:p>
          <a:p>
            <a:r>
              <a:rPr lang="en-ID" sz="1600" dirty="0"/>
              <a:t>NOT</a:t>
            </a:r>
          </a:p>
          <a:p>
            <a:endParaRPr lang="en-ID" sz="1600" dirty="0"/>
          </a:p>
          <a:p>
            <a:r>
              <a:rPr lang="en-ID" sz="1600" dirty="0"/>
              <a:t>Exact Match</a:t>
            </a:r>
          </a:p>
          <a:p>
            <a:r>
              <a:rPr lang="en-ID" sz="1600" dirty="0"/>
              <a:t>“XX”</a:t>
            </a:r>
          </a:p>
          <a:p>
            <a:endParaRPr lang="en-ID" sz="1600" dirty="0"/>
          </a:p>
          <a:p>
            <a:r>
              <a:rPr lang="en-ID" sz="1600" dirty="0" err="1"/>
              <a:t>Menggunakan</a:t>
            </a:r>
            <a:r>
              <a:rPr lang="en-ID" sz="1600" dirty="0"/>
              <a:t> </a:t>
            </a:r>
            <a:r>
              <a:rPr lang="en-ID" sz="1600" dirty="0" err="1"/>
              <a:t>tanda</a:t>
            </a:r>
            <a:r>
              <a:rPr lang="en-ID" sz="1600" dirty="0"/>
              <a:t> ()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365ABC8-5AD6-402B-B398-A3E78017A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961" y="4639144"/>
            <a:ext cx="5410125" cy="209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69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007A5-6CBB-4200-A057-AAE630E344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Boolean Search</a:t>
            </a:r>
            <a:endParaRPr lang="en-ID" dirty="0"/>
          </a:p>
        </p:txBody>
      </p:sp>
      <p:pic>
        <p:nvPicPr>
          <p:cNvPr id="3" name="Picture 2" descr="Boolean And">
            <a:extLst>
              <a:ext uri="{FF2B5EF4-FFF2-40B4-BE49-F238E27FC236}">
                <a16:creationId xmlns:a16="http://schemas.microsoft.com/office/drawing/2014/main" id="{6A675C12-13B5-4CA9-B782-D98D165D9C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97" y="3057596"/>
            <a:ext cx="2066925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Boolean OR">
            <a:extLst>
              <a:ext uri="{FF2B5EF4-FFF2-40B4-BE49-F238E27FC236}">
                <a16:creationId xmlns:a16="http://schemas.microsoft.com/office/drawing/2014/main" id="{8145B440-7E78-4D30-BA6C-A0C39828EF2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98" y="3129034"/>
            <a:ext cx="203835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oolean NOT">
            <a:extLst>
              <a:ext uri="{FF2B5EF4-FFF2-40B4-BE49-F238E27FC236}">
                <a16:creationId xmlns:a16="http://schemas.microsoft.com/office/drawing/2014/main" id="{BB93420F-EDFA-4DEA-8F9B-152E638C43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624" y="3043735"/>
            <a:ext cx="2333625" cy="169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44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12B883-172E-45AE-8815-1987113039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D" dirty="0"/>
              <a:t>Truncation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95A2FC-3970-40F6-89FA-E895CDB857C8}"/>
              </a:ext>
            </a:extLst>
          </p:cNvPr>
          <p:cNvSpPr txBox="1"/>
          <p:nvPr/>
        </p:nvSpPr>
        <p:spPr>
          <a:xfrm>
            <a:off x="1572905" y="2688188"/>
            <a:ext cx="60937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diabe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diabetes, diabetic, diabetics,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diabetIMSS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diabetica</a:t>
            </a:r>
            <a:endParaRPr lang="en-ID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ID" dirty="0" err="1">
                <a:latin typeface="Calibri" panose="020F0502020204030204" pitchFamily="34" charset="0"/>
                <a:cs typeface="Arial" panose="020B0604020202020204" pitchFamily="34" charset="0"/>
              </a:rPr>
              <a:t>Religi</a:t>
            </a:r>
            <a:r>
              <a:rPr lang="en-ID" dirty="0">
                <a:latin typeface="Calibri" panose="020F050202020403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en-ID" dirty="0">
                <a:latin typeface="Calibri" panose="020F0502020204030204" pitchFamily="34" charset="0"/>
                <a:cs typeface="Arial" panose="020B0604020202020204" pitchFamily="34" charset="0"/>
              </a:rPr>
              <a:t>Religion, </a:t>
            </a:r>
            <a:r>
              <a:rPr lang="en-ID" dirty="0" err="1">
                <a:latin typeface="Calibri" panose="020F0502020204030204" pitchFamily="34" charset="0"/>
                <a:cs typeface="Arial" panose="020B0604020202020204" pitchFamily="34" charset="0"/>
              </a:rPr>
              <a:t>Religius</a:t>
            </a:r>
            <a:r>
              <a:rPr lang="en-ID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cs typeface="Arial" panose="020B0604020202020204" pitchFamily="34" charset="0"/>
              </a:rPr>
              <a:t>Religiousity</a:t>
            </a:r>
            <a:r>
              <a:rPr lang="en-ID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Arial" panose="020B0604020202020204" pitchFamily="34" charset="0"/>
              </a:rPr>
              <a:t>dll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33544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F8D614-0C07-44B5-A2D7-0EC7E2D99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D" dirty="0"/>
              <a:t>Wildcard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AF7B33-B807-427B-88E9-F49911C8E117}"/>
              </a:ext>
            </a:extLst>
          </p:cNvPr>
          <p:cNvSpPr txBox="1"/>
          <p:nvPr/>
        </p:nvSpPr>
        <p:spPr>
          <a:xfrm>
            <a:off x="2569191" y="2630487"/>
            <a:ext cx="6093724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d-ID" sz="3600" dirty="0" err="1">
                <a:effectLst/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Wom?n</a:t>
            </a:r>
            <a:r>
              <a:rPr lang="id-ID" sz="36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lang="id-ID" sz="3600" dirty="0" err="1">
                <a:effectLst/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woman</a:t>
            </a:r>
            <a:r>
              <a:rPr lang="id-ID" sz="36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id-ID" sz="3600" dirty="0" err="1">
                <a:effectLst/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women</a:t>
            </a:r>
            <a:endParaRPr lang="en-ID" sz="36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303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0C1B89-AF06-4E93-9B0E-B42F42DF41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D" dirty="0"/>
              <a:t>Nesting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E2DA-2B65-4CC9-8C4F-8EB880CEE581}"/>
              </a:ext>
            </a:extLst>
          </p:cNvPr>
          <p:cNvSpPr txBox="1"/>
          <p:nvPr/>
        </p:nvSpPr>
        <p:spPr>
          <a:xfrm>
            <a:off x="2064224" y="2210516"/>
            <a:ext cx="81033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menggunakan</a:t>
            </a:r>
            <a:r>
              <a:rPr lang="en-ID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operator +, – dan (….) </a:t>
            </a:r>
            <a:endParaRPr lang="en-ID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72597E-CA9E-4BA3-A682-CE3D8388CD37}"/>
              </a:ext>
            </a:extLst>
          </p:cNvPr>
          <p:cNvSpPr txBox="1"/>
          <p:nvPr/>
        </p:nvSpPr>
        <p:spPr>
          <a:xfrm>
            <a:off x="2064223" y="3429000"/>
            <a:ext cx="85264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ID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virus+computer</a:t>
            </a:r>
            <a:r>
              <a:rPr lang="en-ID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)-trojan</a:t>
            </a:r>
            <a:endParaRPr lang="en-ID" sz="4800" dirty="0"/>
          </a:p>
        </p:txBody>
      </p:sp>
    </p:spTree>
    <p:extLst>
      <p:ext uri="{BB962C8B-B14F-4D97-AF65-F5344CB8AC3E}">
        <p14:creationId xmlns:p14="http://schemas.microsoft.com/office/powerpoint/2010/main" val="4291659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867EAB-240E-4716-ABF2-B2A3BDDB88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D" sz="11500" dirty="0"/>
              <a:t>Exact search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B40F3B-6828-4A84-97E9-809C6BB8BBDB}"/>
              </a:ext>
            </a:extLst>
          </p:cNvPr>
          <p:cNvSpPr txBox="1"/>
          <p:nvPr/>
        </p:nvSpPr>
        <p:spPr>
          <a:xfrm>
            <a:off x="3958811" y="2659559"/>
            <a:ext cx="6359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“</a:t>
            </a:r>
            <a:r>
              <a:rPr lang="en-US" sz="4400" dirty="0" err="1"/>
              <a:t>Kepala</a:t>
            </a:r>
            <a:r>
              <a:rPr lang="en-US" sz="4400" dirty="0"/>
              <a:t> </a:t>
            </a:r>
            <a:r>
              <a:rPr lang="en-US" sz="4400" dirty="0" err="1"/>
              <a:t>Sekolah</a:t>
            </a:r>
            <a:r>
              <a:rPr lang="en-US" sz="4400" dirty="0"/>
              <a:t>”</a:t>
            </a:r>
            <a:endParaRPr lang="en-ID" sz="4400" dirty="0"/>
          </a:p>
        </p:txBody>
      </p:sp>
    </p:spTree>
    <p:extLst>
      <p:ext uri="{BB962C8B-B14F-4D97-AF65-F5344CB8AC3E}">
        <p14:creationId xmlns:p14="http://schemas.microsoft.com/office/powerpoint/2010/main" val="414867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AF86B4-C2DF-4C08-8EB5-F30EC41DC5F0}"/>
              </a:ext>
            </a:extLst>
          </p:cNvPr>
          <p:cNvSpPr txBox="1"/>
          <p:nvPr/>
        </p:nvSpPr>
        <p:spPr>
          <a:xfrm>
            <a:off x="6523629" y="2661314"/>
            <a:ext cx="48722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Informasi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terbaru</a:t>
            </a:r>
            <a:endParaRPr lang="en-US" sz="1800" dirty="0">
              <a:solidFill>
                <a:srgbClr val="92D050"/>
              </a:solidFill>
              <a:latin typeface="Lucida Sans Unicod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Nyaman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: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informasi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ada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di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ujung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jari</a:t>
            </a:r>
            <a:endParaRPr lang="en-US" sz="1800" dirty="0">
              <a:solidFill>
                <a:srgbClr val="92D050"/>
              </a:solidFill>
              <a:latin typeface="Lucida Sans Unicod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Menghemat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waktu</a:t>
            </a:r>
            <a:endParaRPr lang="en-US" sz="1800" dirty="0">
              <a:solidFill>
                <a:srgbClr val="92D050"/>
              </a:solidFill>
              <a:latin typeface="Lucida Sans Unicod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Sumber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daya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elektronik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dapat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dilihat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dari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sebagian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besar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perangkat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elektronik</a:t>
            </a:r>
            <a:endParaRPr lang="en-US" sz="1800" dirty="0">
              <a:solidFill>
                <a:srgbClr val="92D050"/>
              </a:solidFill>
              <a:latin typeface="Lucida Sans Unicod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Berbagai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fitur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Nilai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tambah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: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fasilitas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pencarian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■!, Audio, video,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grafik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,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kamus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, link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ke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database lain,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dll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Mudah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digunakan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dan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disebarluaskan</a:t>
            </a: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4E041B-D023-49E9-A4F4-195A089510AB}"/>
              </a:ext>
            </a:extLst>
          </p:cNvPr>
          <p:cNvSpPr txBox="1"/>
          <p:nvPr/>
        </p:nvSpPr>
        <p:spPr>
          <a:xfrm>
            <a:off x="6239301" y="1501254"/>
            <a:ext cx="487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92D050"/>
                </a:solidFill>
                <a:latin typeface="Lucida Sans Unicode"/>
              </a:rPr>
              <a:t>KEUNTUNGAN</a:t>
            </a:r>
            <a:endParaRPr lang="en-ID" sz="3600" b="1" dirty="0"/>
          </a:p>
        </p:txBody>
      </p:sp>
    </p:spTree>
    <p:extLst>
      <p:ext uri="{BB962C8B-B14F-4D97-AF65-F5344CB8AC3E}">
        <p14:creationId xmlns:p14="http://schemas.microsoft.com/office/powerpoint/2010/main" val="2694249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5BA3FA5-FA57-4313-9DF4-64E137512FCB}"/>
              </a:ext>
            </a:extLst>
          </p:cNvPr>
          <p:cNvGrpSpPr/>
          <p:nvPr/>
        </p:nvGrpSpPr>
        <p:grpSpPr>
          <a:xfrm>
            <a:off x="0" y="4676325"/>
            <a:ext cx="12192000" cy="1318987"/>
            <a:chOff x="0" y="4685117"/>
            <a:chExt cx="12192000" cy="131898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9E2714A-BE29-4E83-A155-D5802C472B0A}"/>
                </a:ext>
              </a:extLst>
            </p:cNvPr>
            <p:cNvSpPr txBox="1"/>
            <p:nvPr/>
          </p:nvSpPr>
          <p:spPr>
            <a:xfrm>
              <a:off x="0" y="4685117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9A9243-91CB-437D-9D82-6D402B13F59A}"/>
                </a:ext>
              </a:extLst>
            </p:cNvPr>
            <p:cNvSpPr txBox="1"/>
            <p:nvPr/>
          </p:nvSpPr>
          <p:spPr>
            <a:xfrm>
              <a:off x="148" y="5624448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0B50BDA-9DD3-47E4-8852-4E61CF2A00B0}"/>
              </a:ext>
            </a:extLst>
          </p:cNvPr>
          <p:cNvSpPr/>
          <p:nvPr/>
        </p:nvSpPr>
        <p:spPr>
          <a:xfrm>
            <a:off x="0" y="4828755"/>
            <a:ext cx="3894993" cy="1166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F188E-C654-4B5C-ABF1-DB0BEABF2171}"/>
              </a:ext>
            </a:extLst>
          </p:cNvPr>
          <p:cNvSpPr/>
          <p:nvPr/>
        </p:nvSpPr>
        <p:spPr>
          <a:xfrm>
            <a:off x="8296859" y="4828755"/>
            <a:ext cx="3894993" cy="1166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AF86B4-C2DF-4C08-8EB5-F30EC41DC5F0}"/>
              </a:ext>
            </a:extLst>
          </p:cNvPr>
          <p:cNvSpPr txBox="1"/>
          <p:nvPr/>
        </p:nvSpPr>
        <p:spPr>
          <a:xfrm>
            <a:off x="6523629" y="2661314"/>
            <a:ext cx="4872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Menghemat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ruang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di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perpustakaan</a:t>
            </a:r>
            <a:endParaRPr lang="en-US" sz="1800" dirty="0">
              <a:solidFill>
                <a:srgbClr val="92D050"/>
              </a:solidFill>
              <a:latin typeface="Lucida Sans Unicod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Menghemat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waktu</a:t>
            </a:r>
            <a:endParaRPr lang="en-US" sz="1800" dirty="0">
              <a:solidFill>
                <a:srgbClr val="92D050"/>
              </a:solidFill>
              <a:latin typeface="Lucida Sans Unicod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Tidak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ada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lagi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buku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yang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hilang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!</a:t>
            </a: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4E041B-D023-49E9-A4F4-195A089510AB}"/>
              </a:ext>
            </a:extLst>
          </p:cNvPr>
          <p:cNvSpPr txBox="1"/>
          <p:nvPr/>
        </p:nvSpPr>
        <p:spPr>
          <a:xfrm>
            <a:off x="6239301" y="1501254"/>
            <a:ext cx="487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92D050"/>
                </a:solidFill>
                <a:latin typeface="Lucida Sans Unicode"/>
              </a:rPr>
              <a:t>KEUNTUNGAN</a:t>
            </a:r>
            <a:endParaRPr lang="en-ID" sz="3600" b="1" dirty="0"/>
          </a:p>
        </p:txBody>
      </p:sp>
    </p:spTree>
    <p:extLst>
      <p:ext uri="{BB962C8B-B14F-4D97-AF65-F5344CB8AC3E}">
        <p14:creationId xmlns:p14="http://schemas.microsoft.com/office/powerpoint/2010/main" val="225656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AF86B4-C2DF-4C08-8EB5-F30EC41DC5F0}"/>
              </a:ext>
            </a:extLst>
          </p:cNvPr>
          <p:cNvSpPr txBox="1"/>
          <p:nvPr/>
        </p:nvSpPr>
        <p:spPr>
          <a:xfrm>
            <a:off x="6523629" y="2661314"/>
            <a:ext cx="48722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Hambatan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teknis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-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perangkat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keras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dan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perangkat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lunak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,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koneksi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jaringan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,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dll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Masalah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infrastruktur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-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masalah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bandwidth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dll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Membutuhkan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keterampilan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dan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pelatihan</a:t>
            </a:r>
            <a:endParaRPr lang="en-US" sz="1800" dirty="0">
              <a:solidFill>
                <a:srgbClr val="92D050"/>
              </a:solidFill>
              <a:latin typeface="Lucida Sans Unicod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Biaya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untuk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memperoleh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sumber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daya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elektronik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bisa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jadi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tinggi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(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teknologi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 dan </a:t>
            </a:r>
            <a:r>
              <a:rPr lang="en-US" sz="1800" dirty="0" err="1">
                <a:solidFill>
                  <a:srgbClr val="92D050"/>
                </a:solidFill>
                <a:latin typeface="Lucida Sans Unicode"/>
              </a:rPr>
              <a:t>konten</a:t>
            </a:r>
            <a:r>
              <a:rPr lang="en-US" sz="1800" dirty="0">
                <a:solidFill>
                  <a:srgbClr val="92D050"/>
                </a:solidFill>
                <a:latin typeface="Lucida Sans Unicode"/>
              </a:rPr>
              <a:t>)</a:t>
            </a: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4E041B-D023-49E9-A4F4-195A089510AB}"/>
              </a:ext>
            </a:extLst>
          </p:cNvPr>
          <p:cNvSpPr txBox="1"/>
          <p:nvPr/>
        </p:nvSpPr>
        <p:spPr>
          <a:xfrm>
            <a:off x="6239301" y="1501254"/>
            <a:ext cx="487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92D050"/>
                </a:solidFill>
                <a:latin typeface="Lucida Sans Unicode"/>
              </a:rPr>
              <a:t>KEKURANGAN</a:t>
            </a:r>
            <a:endParaRPr lang="en-ID" sz="3600" b="1" dirty="0"/>
          </a:p>
        </p:txBody>
      </p:sp>
    </p:spTree>
    <p:extLst>
      <p:ext uri="{BB962C8B-B14F-4D97-AF65-F5344CB8AC3E}">
        <p14:creationId xmlns:p14="http://schemas.microsoft.com/office/powerpoint/2010/main" val="164871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>
            <a:extLst>
              <a:ext uri="{FF2B5EF4-FFF2-40B4-BE49-F238E27FC236}">
                <a16:creationId xmlns:a16="http://schemas.microsoft.com/office/drawing/2014/main" id="{124BDC95-9EFF-4D62-95E2-3D2D84B23257}"/>
              </a:ext>
            </a:extLst>
          </p:cNvPr>
          <p:cNvSpPr/>
          <p:nvPr/>
        </p:nvSpPr>
        <p:spPr>
          <a:xfrm>
            <a:off x="4003858" y="5942281"/>
            <a:ext cx="4150502" cy="4204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F910652-1ED7-4779-AADE-C6DB10809118}"/>
              </a:ext>
            </a:extLst>
          </p:cNvPr>
          <p:cNvGrpSpPr/>
          <p:nvPr/>
        </p:nvGrpSpPr>
        <p:grpSpPr>
          <a:xfrm>
            <a:off x="4515479" y="4428222"/>
            <a:ext cx="3108548" cy="1707936"/>
            <a:chOff x="-548507" y="477868"/>
            <a:chExt cx="11570449" cy="635717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AFB7055-9F5D-4A1B-A01D-53136864968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9C6C1B3-47E0-4764-B0C3-13B7AB43E42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136AD7B-C6A3-4D0B-A90E-4BEE2F2E6E4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9504D8-97C1-4239-9311-19AEA996C05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E2C9CF7-D331-4068-9F83-D439FA29146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AD9902E-89CD-4FA8-B74F-D5E54E5D550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134B4347-A7EF-4149-870C-77599D70F1C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045138FE-BA73-4875-89A8-22BD6162D7D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CA7CEBB-B6B3-45A8-BF01-2D45FCD8F47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7027819E-7284-4FD6-9657-599110EF66E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87A3C121-64B4-4A43-8344-DF3570FC99B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43C94EB-85E9-4938-A338-250FF0D8B79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BERBAGAI JENIS E-RESOURCES</a:t>
            </a:r>
          </a:p>
        </p:txBody>
      </p:sp>
      <p:cxnSp>
        <p:nvCxnSpPr>
          <p:cNvPr id="3" name="Elbow Connector 11">
            <a:extLst>
              <a:ext uri="{FF2B5EF4-FFF2-40B4-BE49-F238E27FC236}">
                <a16:creationId xmlns:a16="http://schemas.microsoft.com/office/drawing/2014/main" id="{6436BF6A-BC8C-4147-9FA7-BACC6415024F}"/>
              </a:ext>
            </a:extLst>
          </p:cNvPr>
          <p:cNvCxnSpPr/>
          <p:nvPr/>
        </p:nvCxnSpPr>
        <p:spPr>
          <a:xfrm>
            <a:off x="3287690" y="4377452"/>
            <a:ext cx="1650685" cy="535038"/>
          </a:xfrm>
          <a:prstGeom prst="bentConnector3">
            <a:avLst>
              <a:gd name="adj1" fmla="val -202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53">
            <a:extLst>
              <a:ext uri="{FF2B5EF4-FFF2-40B4-BE49-F238E27FC236}">
                <a16:creationId xmlns:a16="http://schemas.microsoft.com/office/drawing/2014/main" id="{BFCE1F58-BC50-4DB3-BC06-3D77B9BBDEBB}"/>
              </a:ext>
            </a:extLst>
          </p:cNvPr>
          <p:cNvCxnSpPr/>
          <p:nvPr/>
        </p:nvCxnSpPr>
        <p:spPr>
          <a:xfrm rot="10800000" flipV="1">
            <a:off x="7320140" y="4644970"/>
            <a:ext cx="1510938" cy="267520"/>
          </a:xfrm>
          <a:prstGeom prst="bentConnector3">
            <a:avLst>
              <a:gd name="adj1" fmla="val 198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63">
            <a:extLst>
              <a:ext uri="{FF2B5EF4-FFF2-40B4-BE49-F238E27FC236}">
                <a16:creationId xmlns:a16="http://schemas.microsoft.com/office/drawing/2014/main" id="{68F0F43F-7807-4334-A7B9-4E9F70E55740}"/>
              </a:ext>
            </a:extLst>
          </p:cNvPr>
          <p:cNvCxnSpPr/>
          <p:nvPr/>
        </p:nvCxnSpPr>
        <p:spPr>
          <a:xfrm rot="5400000" flipH="1" flipV="1">
            <a:off x="6968092" y="2912940"/>
            <a:ext cx="1142724" cy="768653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39">
            <a:extLst>
              <a:ext uri="{FF2B5EF4-FFF2-40B4-BE49-F238E27FC236}">
                <a16:creationId xmlns:a16="http://schemas.microsoft.com/office/drawing/2014/main" id="{09D152F6-C50C-41BB-9CC7-1A4FF74FA573}"/>
              </a:ext>
            </a:extLst>
          </p:cNvPr>
          <p:cNvSpPr>
            <a:spLocks noChangeAspect="1"/>
          </p:cNvSpPr>
          <p:nvPr/>
        </p:nvSpPr>
        <p:spPr>
          <a:xfrm>
            <a:off x="2009218" y="3362196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223511" y="1089813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1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id="{690A250C-1C13-490D-BF9F-41A656A23763}"/>
              </a:ext>
            </a:extLst>
          </p:cNvPr>
          <p:cNvSpPr>
            <a:spLocks noChangeAspect="1"/>
          </p:cNvSpPr>
          <p:nvPr/>
        </p:nvSpPr>
        <p:spPr>
          <a:xfrm>
            <a:off x="3366546" y="1743569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2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20D3B618-2061-4582-9435-52E0ED3E41E0}"/>
              </a:ext>
            </a:extLst>
          </p:cNvPr>
          <p:cNvSpPr>
            <a:spLocks noChangeAspect="1"/>
          </p:cNvSpPr>
          <p:nvPr/>
        </p:nvSpPr>
        <p:spPr>
          <a:xfrm>
            <a:off x="6787505" y="1743569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901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3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95C182BE-B7CE-4FBE-9A37-F22C63AFC163}"/>
              </a:ext>
            </a:extLst>
          </p:cNvPr>
          <p:cNvSpPr>
            <a:spLocks noChangeAspect="1"/>
          </p:cNvSpPr>
          <p:nvPr/>
        </p:nvSpPr>
        <p:spPr>
          <a:xfrm>
            <a:off x="7826060" y="3362196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8268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4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Donut 3">
            <a:extLst>
              <a:ext uri="{FF2B5EF4-FFF2-40B4-BE49-F238E27FC236}">
                <a16:creationId xmlns:a16="http://schemas.microsoft.com/office/drawing/2014/main" id="{1E323574-72FB-4C05-BB11-0C493455F22D}"/>
              </a:ext>
            </a:extLst>
          </p:cNvPr>
          <p:cNvSpPr>
            <a:spLocks noChangeAspect="1"/>
          </p:cNvSpPr>
          <p:nvPr/>
        </p:nvSpPr>
        <p:spPr>
          <a:xfrm>
            <a:off x="5537941" y="4740992"/>
            <a:ext cx="1082336" cy="923294"/>
          </a:xfrm>
          <a:custGeom>
            <a:avLst/>
            <a:gdLst/>
            <a:ahLst/>
            <a:cxnLst/>
            <a:rect l="l" t="t" r="r" b="b"/>
            <a:pathLst>
              <a:path w="3925206" h="3348424">
                <a:moveTo>
                  <a:pt x="3242112" y="2272794"/>
                </a:moveTo>
                <a:cubicBezTo>
                  <a:pt x="3115082" y="2260231"/>
                  <a:pt x="3000452" y="2364880"/>
                  <a:pt x="3016921" y="2497371"/>
                </a:cubicBezTo>
                <a:lnTo>
                  <a:pt x="3435974" y="2497371"/>
                </a:lnTo>
                <a:cubicBezTo>
                  <a:pt x="3428947" y="2380544"/>
                  <a:pt x="3369142" y="2285357"/>
                  <a:pt x="3242112" y="2272794"/>
                </a:cubicBezTo>
                <a:close/>
                <a:moveTo>
                  <a:pt x="3242112" y="1883779"/>
                </a:moveTo>
                <a:cubicBezTo>
                  <a:pt x="3733878" y="1896431"/>
                  <a:pt x="3893010" y="2355773"/>
                  <a:pt x="3900115" y="2477857"/>
                </a:cubicBezTo>
                <a:cubicBezTo>
                  <a:pt x="3907220" y="2599941"/>
                  <a:pt x="3904130" y="2640444"/>
                  <a:pt x="3906136" y="2721736"/>
                </a:cubicBezTo>
                <a:lnTo>
                  <a:pt x="3506761" y="2727198"/>
                </a:lnTo>
                <a:lnTo>
                  <a:pt x="3007675" y="2728631"/>
                </a:lnTo>
                <a:cubicBezTo>
                  <a:pt x="3027968" y="2911589"/>
                  <a:pt x="3137547" y="2975072"/>
                  <a:pt x="3265609" y="2975072"/>
                </a:cubicBezTo>
                <a:cubicBezTo>
                  <a:pt x="3395909" y="2975042"/>
                  <a:pt x="3396904" y="2940955"/>
                  <a:pt x="3566366" y="2846944"/>
                </a:cubicBezTo>
                <a:lnTo>
                  <a:pt x="3850889" y="3014883"/>
                </a:lnTo>
                <a:cubicBezTo>
                  <a:pt x="3733332" y="3178373"/>
                  <a:pt x="3564767" y="3345324"/>
                  <a:pt x="3242112" y="3348424"/>
                </a:cubicBezTo>
                <a:cubicBezTo>
                  <a:pt x="2888283" y="3337127"/>
                  <a:pt x="2509790" y="3020551"/>
                  <a:pt x="2509790" y="2616101"/>
                </a:cubicBezTo>
                <a:cubicBezTo>
                  <a:pt x="2509790" y="2211651"/>
                  <a:pt x="2750347" y="1871126"/>
                  <a:pt x="3242112" y="1883779"/>
                </a:cubicBezTo>
                <a:close/>
                <a:moveTo>
                  <a:pt x="2201538" y="1640945"/>
                </a:moveTo>
                <a:lnTo>
                  <a:pt x="2178041" y="2056288"/>
                </a:lnTo>
                <a:lnTo>
                  <a:pt x="2407579" y="2056288"/>
                </a:lnTo>
                <a:lnTo>
                  <a:pt x="2407579" y="2364634"/>
                </a:lnTo>
                <a:lnTo>
                  <a:pt x="2178041" y="2364634"/>
                </a:lnTo>
                <a:lnTo>
                  <a:pt x="2178041" y="2931754"/>
                </a:lnTo>
                <a:cubicBezTo>
                  <a:pt x="2185611" y="3070135"/>
                  <a:pt x="2295005" y="3075356"/>
                  <a:pt x="2459217" y="2994419"/>
                </a:cubicBezTo>
                <a:cubicBezTo>
                  <a:pt x="2443553" y="3099180"/>
                  <a:pt x="2451386" y="3180444"/>
                  <a:pt x="2412226" y="3308699"/>
                </a:cubicBezTo>
                <a:cubicBezTo>
                  <a:pt x="2239462" y="3345251"/>
                  <a:pt x="2176341" y="3350467"/>
                  <a:pt x="1964415" y="3347850"/>
                </a:cubicBezTo>
                <a:cubicBezTo>
                  <a:pt x="1849515" y="3347850"/>
                  <a:pt x="1756369" y="3254704"/>
                  <a:pt x="1756367" y="3139802"/>
                </a:cubicBezTo>
                <a:lnTo>
                  <a:pt x="1753727" y="3139802"/>
                </a:lnTo>
                <a:lnTo>
                  <a:pt x="1753727" y="2364634"/>
                </a:lnTo>
                <a:lnTo>
                  <a:pt x="1559627" y="2364634"/>
                </a:lnTo>
                <a:lnTo>
                  <a:pt x="1559627" y="2056288"/>
                </a:lnTo>
                <a:lnTo>
                  <a:pt x="1753727" y="2056288"/>
                </a:lnTo>
                <a:lnTo>
                  <a:pt x="1753727" y="1805414"/>
                </a:lnTo>
                <a:close/>
                <a:moveTo>
                  <a:pt x="0" y="1559869"/>
                </a:moveTo>
                <a:lnTo>
                  <a:pt x="870533" y="1559869"/>
                </a:lnTo>
                <a:lnTo>
                  <a:pt x="870533" y="1868216"/>
                </a:lnTo>
                <a:lnTo>
                  <a:pt x="700385" y="1868216"/>
                </a:lnTo>
                <a:lnTo>
                  <a:pt x="700385" y="3040078"/>
                </a:lnTo>
                <a:lnTo>
                  <a:pt x="1079673" y="3040078"/>
                </a:lnTo>
                <a:lnTo>
                  <a:pt x="1079673" y="2721691"/>
                </a:lnTo>
                <a:lnTo>
                  <a:pt x="1503649" y="2721691"/>
                </a:lnTo>
                <a:lnTo>
                  <a:pt x="1503649" y="3040078"/>
                </a:lnTo>
                <a:lnTo>
                  <a:pt x="1503649" y="3125297"/>
                </a:lnTo>
                <a:lnTo>
                  <a:pt x="1503649" y="3348424"/>
                </a:lnTo>
                <a:lnTo>
                  <a:pt x="2" y="3348424"/>
                </a:lnTo>
                <a:lnTo>
                  <a:pt x="2" y="3040078"/>
                </a:lnTo>
                <a:lnTo>
                  <a:pt x="160779" y="3040078"/>
                </a:lnTo>
                <a:lnTo>
                  <a:pt x="160779" y="1868216"/>
                </a:lnTo>
                <a:lnTo>
                  <a:pt x="0" y="1868216"/>
                </a:lnTo>
                <a:close/>
                <a:moveTo>
                  <a:pt x="2404792" y="1056835"/>
                </a:moveTo>
                <a:cubicBezTo>
                  <a:pt x="2653236" y="1053203"/>
                  <a:pt x="2846615" y="1132462"/>
                  <a:pt x="3041339" y="1217006"/>
                </a:cubicBezTo>
                <a:cubicBezTo>
                  <a:pt x="3177103" y="1292844"/>
                  <a:pt x="3185654" y="1358251"/>
                  <a:pt x="3162662" y="1421790"/>
                </a:cubicBezTo>
                <a:cubicBezTo>
                  <a:pt x="3135070" y="1490420"/>
                  <a:pt x="3073394" y="1544137"/>
                  <a:pt x="2955120" y="1490027"/>
                </a:cubicBezTo>
                <a:cubicBezTo>
                  <a:pt x="2799905" y="1362647"/>
                  <a:pt x="2303258" y="1258941"/>
                  <a:pt x="1996297" y="1439301"/>
                </a:cubicBezTo>
                <a:cubicBezTo>
                  <a:pt x="1912263" y="1500986"/>
                  <a:pt x="1740474" y="1549432"/>
                  <a:pt x="1695640" y="1440804"/>
                </a:cubicBezTo>
                <a:cubicBezTo>
                  <a:pt x="1684431" y="1405047"/>
                  <a:pt x="1680310" y="1375083"/>
                  <a:pt x="1683036" y="1349036"/>
                </a:cubicBezTo>
                <a:cubicBezTo>
                  <a:pt x="1691216" y="1270893"/>
                  <a:pt x="1761018" y="1227996"/>
                  <a:pt x="1885936" y="1169661"/>
                </a:cubicBezTo>
                <a:cubicBezTo>
                  <a:pt x="2086835" y="1091036"/>
                  <a:pt x="2255725" y="1059015"/>
                  <a:pt x="2404792" y="1056835"/>
                </a:cubicBezTo>
                <a:close/>
                <a:moveTo>
                  <a:pt x="2379939" y="525939"/>
                </a:moveTo>
                <a:cubicBezTo>
                  <a:pt x="2879635" y="523330"/>
                  <a:pt x="3277619" y="723329"/>
                  <a:pt x="3415595" y="816328"/>
                </a:cubicBezTo>
                <a:cubicBezTo>
                  <a:pt x="3513176" y="870436"/>
                  <a:pt x="3605894" y="947824"/>
                  <a:pt x="3536918" y="1067180"/>
                </a:cubicBezTo>
                <a:cubicBezTo>
                  <a:pt x="3436697" y="1161368"/>
                  <a:pt x="3374414" y="1127048"/>
                  <a:pt x="3277643" y="1055532"/>
                </a:cubicBezTo>
                <a:cubicBezTo>
                  <a:pt x="3043086" y="964227"/>
                  <a:pt x="2525726" y="500925"/>
                  <a:pt x="1518639" y="1072440"/>
                </a:cubicBezTo>
                <a:cubicBezTo>
                  <a:pt x="1403814" y="1153603"/>
                  <a:pt x="1314548" y="1113414"/>
                  <a:pt x="1276609" y="1034639"/>
                </a:cubicBezTo>
                <a:cubicBezTo>
                  <a:pt x="1266889" y="1013346"/>
                  <a:pt x="1263419" y="992899"/>
                  <a:pt x="1265339" y="973244"/>
                </a:cubicBezTo>
                <a:cubicBezTo>
                  <a:pt x="1271097" y="914280"/>
                  <a:pt x="1325354" y="862450"/>
                  <a:pt x="1404829" y="816327"/>
                </a:cubicBezTo>
                <a:cubicBezTo>
                  <a:pt x="1743688" y="602008"/>
                  <a:pt x="2080122" y="527504"/>
                  <a:pt x="2379939" y="525939"/>
                </a:cubicBezTo>
                <a:close/>
                <a:moveTo>
                  <a:pt x="2328309" y="478"/>
                </a:moveTo>
                <a:cubicBezTo>
                  <a:pt x="2867607" y="-10742"/>
                  <a:pt x="3373895" y="176390"/>
                  <a:pt x="3780883" y="442703"/>
                </a:cubicBezTo>
                <a:cubicBezTo>
                  <a:pt x="3871566" y="483284"/>
                  <a:pt x="3971181" y="614776"/>
                  <a:pt x="3902204" y="713843"/>
                </a:cubicBezTo>
                <a:cubicBezTo>
                  <a:pt x="3808883" y="796758"/>
                  <a:pt x="3691418" y="734262"/>
                  <a:pt x="3625688" y="675144"/>
                </a:cubicBezTo>
                <a:cubicBezTo>
                  <a:pt x="3485001" y="587217"/>
                  <a:pt x="2454523" y="-190583"/>
                  <a:pt x="1158490" y="715725"/>
                </a:cubicBezTo>
                <a:cubicBezTo>
                  <a:pt x="1054011" y="803650"/>
                  <a:pt x="957845" y="746554"/>
                  <a:pt x="916460" y="684687"/>
                </a:cubicBezTo>
                <a:cubicBezTo>
                  <a:pt x="904440" y="661422"/>
                  <a:pt x="899749" y="637946"/>
                  <a:pt x="901094" y="614998"/>
                </a:cubicBezTo>
                <a:cubicBezTo>
                  <a:pt x="905127" y="546153"/>
                  <a:pt x="963480" y="482063"/>
                  <a:pt x="1041231" y="442703"/>
                </a:cubicBezTo>
                <a:cubicBezTo>
                  <a:pt x="1469432" y="137923"/>
                  <a:pt x="1908855" y="9205"/>
                  <a:pt x="2328309" y="4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33D532-8FC9-46E8-934E-A4AFBC49AF9F}"/>
              </a:ext>
            </a:extLst>
          </p:cNvPr>
          <p:cNvCxnSpPr/>
          <p:nvPr/>
        </p:nvCxnSpPr>
        <p:spPr>
          <a:xfrm>
            <a:off x="5131657" y="2926423"/>
            <a:ext cx="0" cy="94220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95">
            <a:extLst>
              <a:ext uri="{FF2B5EF4-FFF2-40B4-BE49-F238E27FC236}">
                <a16:creationId xmlns:a16="http://schemas.microsoft.com/office/drawing/2014/main" id="{724F4E9C-1B4D-4FBB-9EDE-7F041376E38A}"/>
              </a:ext>
            </a:extLst>
          </p:cNvPr>
          <p:cNvGrpSpPr/>
          <p:nvPr/>
        </p:nvGrpSpPr>
        <p:grpSpPr>
          <a:xfrm>
            <a:off x="8807926" y="4706246"/>
            <a:ext cx="2541458" cy="1686917"/>
            <a:chOff x="-475010" y="1078655"/>
            <a:chExt cx="3584916" cy="121164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9917D8-3F12-4FB2-9BB9-1766490CE2B5}"/>
                </a:ext>
              </a:extLst>
            </p:cNvPr>
            <p:cNvSpPr txBox="1"/>
            <p:nvPr/>
          </p:nvSpPr>
          <p:spPr>
            <a:xfrm>
              <a:off x="-475010" y="1078655"/>
              <a:ext cx="3584916" cy="2873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Digital Repository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079EC9-2092-4F16-96AA-059F8843BBC4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950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Skripsi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Tesis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Disertasi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</a:p>
            <a:p>
              <a:r>
                <a:rPr lang="en-US" altLang="ko-KR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Pidato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Ilmiah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Lap</a:t>
              </a:r>
            </a:p>
            <a:p>
              <a:r>
                <a:rPr lang="en-US" altLang="ko-KR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dll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95">
            <a:extLst>
              <a:ext uri="{FF2B5EF4-FFF2-40B4-BE49-F238E27FC236}">
                <a16:creationId xmlns:a16="http://schemas.microsoft.com/office/drawing/2014/main" id="{B1D446FC-6D57-4E6A-AAAB-CE0ED3A63E90}"/>
              </a:ext>
            </a:extLst>
          </p:cNvPr>
          <p:cNvGrpSpPr/>
          <p:nvPr/>
        </p:nvGrpSpPr>
        <p:grpSpPr>
          <a:xfrm>
            <a:off x="9158116" y="2253397"/>
            <a:ext cx="2541458" cy="1142725"/>
            <a:chOff x="-475010" y="899181"/>
            <a:chExt cx="3584916" cy="80987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315FC7-5F2D-4FCE-AD36-216712BA6950}"/>
                </a:ext>
              </a:extLst>
            </p:cNvPr>
            <p:cNvSpPr txBox="1"/>
            <p:nvPr/>
          </p:nvSpPr>
          <p:spPr>
            <a:xfrm>
              <a:off x="-475010" y="899181"/>
              <a:ext cx="358491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CD ROOM Data Bases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155E81-7B96-47C6-AFAE-328C6AFAE53F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Data Base </a:t>
              </a:r>
            </a:p>
          </p:txBody>
        </p:sp>
      </p:grpSp>
      <p:grpSp>
        <p:nvGrpSpPr>
          <p:cNvPr id="30" name="Group 95">
            <a:extLst>
              <a:ext uri="{FF2B5EF4-FFF2-40B4-BE49-F238E27FC236}">
                <a16:creationId xmlns:a16="http://schemas.microsoft.com/office/drawing/2014/main" id="{8AE6F51F-F5B5-4962-8023-97CEDF19BA10}"/>
              </a:ext>
            </a:extLst>
          </p:cNvPr>
          <p:cNvGrpSpPr/>
          <p:nvPr/>
        </p:nvGrpSpPr>
        <p:grpSpPr>
          <a:xfrm>
            <a:off x="640834" y="1601839"/>
            <a:ext cx="2541458" cy="1461436"/>
            <a:chOff x="-475010" y="899181"/>
            <a:chExt cx="3584916" cy="80987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DCB012-6787-4917-A867-44359B6F274D}"/>
                </a:ext>
              </a:extLst>
            </p:cNvPr>
            <p:cNvSpPr txBox="1"/>
            <p:nvPr/>
          </p:nvSpPr>
          <p:spPr>
            <a:xfrm>
              <a:off x="-475010" y="899181"/>
              <a:ext cx="358491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ELECTRONIK BOOKS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614350B-2F21-4965-A954-B2BA9CD7600E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E-Book</a:t>
              </a:r>
            </a:p>
          </p:txBody>
        </p:sp>
      </p:grpSp>
      <p:grpSp>
        <p:nvGrpSpPr>
          <p:cNvPr id="33" name="Group 95">
            <a:extLst>
              <a:ext uri="{FF2B5EF4-FFF2-40B4-BE49-F238E27FC236}">
                <a16:creationId xmlns:a16="http://schemas.microsoft.com/office/drawing/2014/main" id="{C0F2F58E-C7EE-4CCB-B7E6-9F5E5BAE8298}"/>
              </a:ext>
            </a:extLst>
          </p:cNvPr>
          <p:cNvGrpSpPr/>
          <p:nvPr/>
        </p:nvGrpSpPr>
        <p:grpSpPr>
          <a:xfrm>
            <a:off x="799362" y="4677117"/>
            <a:ext cx="2541458" cy="671378"/>
            <a:chOff x="-475010" y="1037680"/>
            <a:chExt cx="3584916" cy="67137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F0F1780-7D5D-4009-9468-9AD5D5357239}"/>
                </a:ext>
              </a:extLst>
            </p:cNvPr>
            <p:cNvSpPr txBox="1"/>
            <p:nvPr/>
          </p:nvSpPr>
          <p:spPr>
            <a:xfrm>
              <a:off x="-475010" y="1037680"/>
              <a:ext cx="358491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E-Journal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5CFC999-091F-4021-AE51-787DED20AEBB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Online Journal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E0205933-4EE2-4A46-9FA3-CC7EB24DA067}"/>
              </a:ext>
            </a:extLst>
          </p:cNvPr>
          <p:cNvSpPr/>
          <p:nvPr/>
        </p:nvSpPr>
        <p:spPr>
          <a:xfrm>
            <a:off x="4061858" y="1931542"/>
            <a:ext cx="4054799" cy="40547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Publikasi</a:t>
            </a:r>
            <a:r>
              <a:rPr lang="en-US" dirty="0"/>
              <a:t> </a:t>
            </a:r>
            <a:r>
              <a:rPr lang="en-US" dirty="0" err="1"/>
              <a:t>Ilmiah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CD09B46-3B65-4F09-9E94-91FE49C5A21F}"/>
              </a:ext>
            </a:extLst>
          </p:cNvPr>
          <p:cNvSpPr/>
          <p:nvPr/>
        </p:nvSpPr>
        <p:spPr>
          <a:xfrm>
            <a:off x="6089257" y="2668549"/>
            <a:ext cx="1621167" cy="2580783"/>
          </a:xfrm>
          <a:custGeom>
            <a:avLst/>
            <a:gdLst>
              <a:gd name="connsiteX0" fmla="*/ 1127628 w 1136356"/>
              <a:gd name="connsiteY0" fmla="*/ 671962 h 1808998"/>
              <a:gd name="connsiteX1" fmla="*/ 1015351 w 1136356"/>
              <a:gd name="connsiteY1" fmla="*/ 617607 h 1808998"/>
              <a:gd name="connsiteX2" fmla="*/ 995308 w 1136356"/>
              <a:gd name="connsiteY2" fmla="*/ 623383 h 1808998"/>
              <a:gd name="connsiteX3" fmla="*/ 953862 w 1136356"/>
              <a:gd name="connsiteY3" fmla="*/ 695573 h 1808998"/>
              <a:gd name="connsiteX4" fmla="*/ 846341 w 1136356"/>
              <a:gd name="connsiteY4" fmla="*/ 882418 h 1808998"/>
              <a:gd name="connsiteX5" fmla="*/ 833093 w 1136356"/>
              <a:gd name="connsiteY5" fmla="*/ 885305 h 1808998"/>
              <a:gd name="connsiteX6" fmla="*/ 778228 w 1136356"/>
              <a:gd name="connsiteY6" fmla="*/ 844029 h 1808998"/>
              <a:gd name="connsiteX7" fmla="*/ 725062 w 1136356"/>
              <a:gd name="connsiteY7" fmla="*/ 830441 h 1808998"/>
              <a:gd name="connsiteX8" fmla="*/ 715041 w 1136356"/>
              <a:gd name="connsiteY8" fmla="*/ 830271 h 1808998"/>
              <a:gd name="connsiteX9" fmla="*/ 698564 w 1136356"/>
              <a:gd name="connsiteY9" fmla="*/ 831120 h 1808998"/>
              <a:gd name="connsiteX10" fmla="*/ 680559 w 1136356"/>
              <a:gd name="connsiteY10" fmla="*/ 834687 h 1808998"/>
              <a:gd name="connsiteX11" fmla="*/ 614654 w 1136356"/>
              <a:gd name="connsiteY11" fmla="*/ 823137 h 1808998"/>
              <a:gd name="connsiteX12" fmla="*/ 606671 w 1136356"/>
              <a:gd name="connsiteY12" fmla="*/ 818551 h 1808998"/>
              <a:gd name="connsiteX13" fmla="*/ 584929 w 1136356"/>
              <a:gd name="connsiteY13" fmla="*/ 808189 h 1808998"/>
              <a:gd name="connsiteX14" fmla="*/ 552146 w 1136356"/>
              <a:gd name="connsiteY14" fmla="*/ 796639 h 1808998"/>
              <a:gd name="connsiteX15" fmla="*/ 545351 w 1136356"/>
              <a:gd name="connsiteY15" fmla="*/ 790524 h 1808998"/>
              <a:gd name="connsiteX16" fmla="*/ 499490 w 1136356"/>
              <a:gd name="connsiteY16" fmla="*/ 772689 h 1808998"/>
              <a:gd name="connsiteX17" fmla="*/ 475709 w 1136356"/>
              <a:gd name="connsiteY17" fmla="*/ 765555 h 1808998"/>
              <a:gd name="connsiteX18" fmla="*/ 449381 w 1136356"/>
              <a:gd name="connsiteY18" fmla="*/ 751796 h 1808998"/>
              <a:gd name="connsiteX19" fmla="*/ 440209 w 1136356"/>
              <a:gd name="connsiteY19" fmla="*/ 741944 h 1808998"/>
              <a:gd name="connsiteX20" fmla="*/ 428319 w 1136356"/>
              <a:gd name="connsiteY20" fmla="*/ 728865 h 1808998"/>
              <a:gd name="connsiteX21" fmla="*/ 418127 w 1136356"/>
              <a:gd name="connsiteY21" fmla="*/ 727846 h 1808998"/>
              <a:gd name="connsiteX22" fmla="*/ 406916 w 1136356"/>
              <a:gd name="connsiteY22" fmla="*/ 710520 h 1808998"/>
              <a:gd name="connsiteX23" fmla="*/ 413541 w 1136356"/>
              <a:gd name="connsiteY23" fmla="*/ 692175 h 1808998"/>
              <a:gd name="connsiteX24" fmla="*/ 421354 w 1136356"/>
              <a:gd name="connsiteY24" fmla="*/ 662620 h 1808998"/>
              <a:gd name="connsiteX25" fmla="*/ 419656 w 1136356"/>
              <a:gd name="connsiteY25" fmla="*/ 616928 h 1808998"/>
              <a:gd name="connsiteX26" fmla="*/ 403349 w 1136356"/>
              <a:gd name="connsiteY26" fmla="*/ 577011 h 1808998"/>
              <a:gd name="connsiteX27" fmla="*/ 389081 w 1136356"/>
              <a:gd name="connsiteY27" fmla="*/ 534376 h 1808998"/>
              <a:gd name="connsiteX28" fmla="*/ 367849 w 1136356"/>
              <a:gd name="connsiteY28" fmla="*/ 467452 h 1808998"/>
              <a:gd name="connsiteX29" fmla="*/ 373794 w 1136356"/>
              <a:gd name="connsiteY29" fmla="*/ 432631 h 1808998"/>
              <a:gd name="connsiteX30" fmla="*/ 376681 w 1136356"/>
              <a:gd name="connsiteY30" fmla="*/ 426516 h 1808998"/>
              <a:gd name="connsiteX31" fmla="*/ 372265 w 1136356"/>
              <a:gd name="connsiteY31" fmla="*/ 406812 h 1808998"/>
              <a:gd name="connsiteX32" fmla="*/ 350693 w 1136356"/>
              <a:gd name="connsiteY32" fmla="*/ 385240 h 1808998"/>
              <a:gd name="connsiteX33" fmla="*/ 351542 w 1136356"/>
              <a:gd name="connsiteY33" fmla="*/ 370123 h 1808998"/>
              <a:gd name="connsiteX34" fmla="*/ 370736 w 1136356"/>
              <a:gd name="connsiteY34" fmla="*/ 368764 h 1808998"/>
              <a:gd name="connsiteX35" fmla="*/ 400292 w 1136356"/>
              <a:gd name="connsiteY35" fmla="*/ 383542 h 1808998"/>
              <a:gd name="connsiteX36" fmla="*/ 430697 w 1136356"/>
              <a:gd name="connsiteY36" fmla="*/ 370972 h 1808998"/>
              <a:gd name="connsiteX37" fmla="*/ 444795 w 1136356"/>
              <a:gd name="connsiteY37" fmla="*/ 357383 h 1808998"/>
              <a:gd name="connsiteX38" fmla="*/ 468915 w 1136356"/>
              <a:gd name="connsiteY38" fmla="*/ 338529 h 1808998"/>
              <a:gd name="connsiteX39" fmla="*/ 470444 w 1136356"/>
              <a:gd name="connsiteY39" fmla="*/ 334622 h 1808998"/>
              <a:gd name="connsiteX40" fmla="*/ 485901 w 1136356"/>
              <a:gd name="connsiteY40" fmla="*/ 322732 h 1808998"/>
              <a:gd name="connsiteX41" fmla="*/ 506114 w 1136356"/>
              <a:gd name="connsiteY41" fmla="*/ 302689 h 1808998"/>
              <a:gd name="connsiteX42" fmla="*/ 503566 w 1136356"/>
              <a:gd name="connsiteY42" fmla="*/ 264640 h 1808998"/>
              <a:gd name="connsiteX43" fmla="*/ 510700 w 1136356"/>
              <a:gd name="connsiteY43" fmla="*/ 231518 h 1808998"/>
              <a:gd name="connsiteX44" fmla="*/ 514607 w 1136356"/>
              <a:gd name="connsiteY44" fmla="*/ 220477 h 1808998"/>
              <a:gd name="connsiteX45" fmla="*/ 518344 w 1136356"/>
              <a:gd name="connsiteY45" fmla="*/ 188543 h 1808998"/>
              <a:gd name="connsiteX46" fmla="*/ 532782 w 1136356"/>
              <a:gd name="connsiteY46" fmla="*/ 141153 h 1808998"/>
              <a:gd name="connsiteX47" fmla="*/ 534480 w 1136356"/>
              <a:gd name="connsiteY47" fmla="*/ 131301 h 1808998"/>
              <a:gd name="connsiteX48" fmla="*/ 527686 w 1136356"/>
              <a:gd name="connsiteY48" fmla="*/ 107860 h 1808998"/>
              <a:gd name="connsiteX49" fmla="*/ 498980 w 1136356"/>
              <a:gd name="connsiteY49" fmla="*/ 61829 h 1808998"/>
              <a:gd name="connsiteX50" fmla="*/ 496772 w 1136356"/>
              <a:gd name="connsiteY50" fmla="*/ 59281 h 1808998"/>
              <a:gd name="connsiteX51" fmla="*/ 471293 w 1136356"/>
              <a:gd name="connsiteY51" fmla="*/ 38728 h 1808998"/>
              <a:gd name="connsiteX52" fmla="*/ 445644 w 1136356"/>
              <a:gd name="connsiteY52" fmla="*/ 18345 h 1808998"/>
              <a:gd name="connsiteX53" fmla="*/ 423223 w 1136356"/>
              <a:gd name="connsiteY53" fmla="*/ 5945 h 1808998"/>
              <a:gd name="connsiteX54" fmla="*/ 381777 w 1136356"/>
              <a:gd name="connsiteY54" fmla="*/ 0 h 1808998"/>
              <a:gd name="connsiteX55" fmla="*/ 373284 w 1136356"/>
              <a:gd name="connsiteY55" fmla="*/ 0 h 1808998"/>
              <a:gd name="connsiteX56" fmla="*/ 344918 w 1136356"/>
              <a:gd name="connsiteY56" fmla="*/ 9852 h 1808998"/>
              <a:gd name="connsiteX57" fmla="*/ 300075 w 1136356"/>
              <a:gd name="connsiteY57" fmla="*/ 35161 h 1808998"/>
              <a:gd name="connsiteX58" fmla="*/ 273407 w 1136356"/>
              <a:gd name="connsiteY58" fmla="*/ 71001 h 1808998"/>
              <a:gd name="connsiteX59" fmla="*/ 251156 w 1136356"/>
              <a:gd name="connsiteY59" fmla="*/ 134358 h 1808998"/>
              <a:gd name="connsiteX60" fmla="*/ 243172 w 1136356"/>
              <a:gd name="connsiteY60" fmla="*/ 183618 h 1808998"/>
              <a:gd name="connsiteX61" fmla="*/ 237907 w 1136356"/>
              <a:gd name="connsiteY61" fmla="*/ 235594 h 1808998"/>
              <a:gd name="connsiteX62" fmla="*/ 227375 w 1136356"/>
              <a:gd name="connsiteY62" fmla="*/ 272794 h 1808998"/>
              <a:gd name="connsiteX63" fmla="*/ 214636 w 1136356"/>
              <a:gd name="connsiteY63" fmla="*/ 276530 h 1808998"/>
              <a:gd name="connsiteX64" fmla="*/ 194423 w 1136356"/>
              <a:gd name="connsiteY64" fmla="*/ 286382 h 1808998"/>
              <a:gd name="connsiteX65" fmla="*/ 167925 w 1136356"/>
              <a:gd name="connsiteY65" fmla="*/ 335641 h 1808998"/>
              <a:gd name="connsiteX66" fmla="*/ 153317 w 1136356"/>
              <a:gd name="connsiteY66" fmla="*/ 353307 h 1808998"/>
              <a:gd name="connsiteX67" fmla="*/ 115948 w 1136356"/>
              <a:gd name="connsiteY67" fmla="*/ 403585 h 1808998"/>
              <a:gd name="connsiteX68" fmla="*/ 59045 w 1136356"/>
              <a:gd name="connsiteY68" fmla="*/ 481550 h 1808998"/>
              <a:gd name="connsiteX69" fmla="*/ 49193 w 1136356"/>
              <a:gd name="connsiteY69" fmla="*/ 495139 h 1808998"/>
              <a:gd name="connsiteX70" fmla="*/ 29320 w 1136356"/>
              <a:gd name="connsiteY70" fmla="*/ 577181 h 1808998"/>
              <a:gd name="connsiteX71" fmla="*/ 29320 w 1136356"/>
              <a:gd name="connsiteY71" fmla="*/ 660752 h 1808998"/>
              <a:gd name="connsiteX72" fmla="*/ 25753 w 1136356"/>
              <a:gd name="connsiteY72" fmla="*/ 670264 h 1808998"/>
              <a:gd name="connsiteX73" fmla="*/ 614 w 1136356"/>
              <a:gd name="connsiteY73" fmla="*/ 734131 h 1808998"/>
              <a:gd name="connsiteX74" fmla="*/ 17600 w 1136356"/>
              <a:gd name="connsiteY74" fmla="*/ 818041 h 1808998"/>
              <a:gd name="connsiteX75" fmla="*/ 34416 w 1136356"/>
              <a:gd name="connsiteY75" fmla="*/ 881059 h 1808998"/>
              <a:gd name="connsiteX76" fmla="*/ 53949 w 1136356"/>
              <a:gd name="connsiteY76" fmla="*/ 945435 h 1808998"/>
              <a:gd name="connsiteX77" fmla="*/ 61763 w 1136356"/>
              <a:gd name="connsiteY77" fmla="*/ 982295 h 1808998"/>
              <a:gd name="connsiteX78" fmla="*/ 59894 w 1136356"/>
              <a:gd name="connsiteY78" fmla="*/ 1014398 h 1808998"/>
              <a:gd name="connsiteX79" fmla="*/ 54289 w 1136356"/>
              <a:gd name="connsiteY79" fmla="*/ 1099837 h 1808998"/>
              <a:gd name="connsiteX80" fmla="*/ 79768 w 1136356"/>
              <a:gd name="connsiteY80" fmla="*/ 1170498 h 1808998"/>
              <a:gd name="connsiteX81" fmla="*/ 97943 w 1136356"/>
              <a:gd name="connsiteY81" fmla="*/ 1188673 h 1808998"/>
              <a:gd name="connsiteX82" fmla="*/ 115269 w 1136356"/>
              <a:gd name="connsiteY82" fmla="*/ 1200903 h 1808998"/>
              <a:gd name="connsiteX83" fmla="*/ 140408 w 1136356"/>
              <a:gd name="connsiteY83" fmla="*/ 1210755 h 1808998"/>
              <a:gd name="connsiteX84" fmla="*/ 196801 w 1136356"/>
              <a:gd name="connsiteY84" fmla="*/ 1222985 h 1808998"/>
              <a:gd name="connsiteX85" fmla="*/ 239945 w 1136356"/>
              <a:gd name="connsiteY85" fmla="*/ 1225872 h 1808998"/>
              <a:gd name="connsiteX86" fmla="*/ 259649 w 1136356"/>
              <a:gd name="connsiteY86" fmla="*/ 1242349 h 1808998"/>
              <a:gd name="connsiteX87" fmla="*/ 270690 w 1136356"/>
              <a:gd name="connsiteY87" fmla="*/ 1256787 h 1808998"/>
              <a:gd name="connsiteX88" fmla="*/ 304661 w 1136356"/>
              <a:gd name="connsiteY88" fmla="*/ 1252031 h 1808998"/>
              <a:gd name="connsiteX89" fmla="*/ 314004 w 1136356"/>
              <a:gd name="connsiteY89" fmla="*/ 1237253 h 1808998"/>
              <a:gd name="connsiteX90" fmla="*/ 327762 w 1136356"/>
              <a:gd name="connsiteY90" fmla="*/ 1223494 h 1808998"/>
              <a:gd name="connsiteX91" fmla="*/ 337954 w 1136356"/>
              <a:gd name="connsiteY91" fmla="*/ 1224174 h 1808998"/>
              <a:gd name="connsiteX92" fmla="*/ 344578 w 1136356"/>
              <a:gd name="connsiteY92" fmla="*/ 1229779 h 1808998"/>
              <a:gd name="connsiteX93" fmla="*/ 359016 w 1136356"/>
              <a:gd name="connsiteY93" fmla="*/ 1241500 h 1808998"/>
              <a:gd name="connsiteX94" fmla="*/ 365811 w 1136356"/>
              <a:gd name="connsiteY94" fmla="*/ 1251861 h 1808998"/>
              <a:gd name="connsiteX95" fmla="*/ 353241 w 1136356"/>
              <a:gd name="connsiteY95" fmla="*/ 1261543 h 1808998"/>
              <a:gd name="connsiteX96" fmla="*/ 347636 w 1136356"/>
              <a:gd name="connsiteY96" fmla="*/ 1266639 h 1808998"/>
              <a:gd name="connsiteX97" fmla="*/ 348315 w 1136356"/>
              <a:gd name="connsiteY97" fmla="*/ 1298742 h 1808998"/>
              <a:gd name="connsiteX98" fmla="*/ 348994 w 1136356"/>
              <a:gd name="connsiteY98" fmla="*/ 1315558 h 1808998"/>
              <a:gd name="connsiteX99" fmla="*/ 349504 w 1136356"/>
              <a:gd name="connsiteY99" fmla="*/ 1334582 h 1808998"/>
              <a:gd name="connsiteX100" fmla="*/ 348994 w 1136356"/>
              <a:gd name="connsiteY100" fmla="*/ 1367365 h 1808998"/>
              <a:gd name="connsiteX101" fmla="*/ 349164 w 1136356"/>
              <a:gd name="connsiteY101" fmla="*/ 1383502 h 1808998"/>
              <a:gd name="connsiteX102" fmla="*/ 347975 w 1136356"/>
              <a:gd name="connsiteY102" fmla="*/ 1410679 h 1808998"/>
              <a:gd name="connsiteX103" fmla="*/ 349164 w 1136356"/>
              <a:gd name="connsiteY103" fmla="*/ 1443802 h 1808998"/>
              <a:gd name="connsiteX104" fmla="*/ 346616 w 1136356"/>
              <a:gd name="connsiteY104" fmla="*/ 1497137 h 1808998"/>
              <a:gd name="connsiteX105" fmla="*/ 336255 w 1136356"/>
              <a:gd name="connsiteY105" fmla="*/ 1503932 h 1808998"/>
              <a:gd name="connsiteX106" fmla="*/ 292431 w 1136356"/>
              <a:gd name="connsiteY106" fmla="*/ 1486096 h 1808998"/>
              <a:gd name="connsiteX107" fmla="*/ 216335 w 1136356"/>
              <a:gd name="connsiteY107" fmla="*/ 1454842 h 1808998"/>
              <a:gd name="connsiteX108" fmla="*/ 193743 w 1136356"/>
              <a:gd name="connsiteY108" fmla="*/ 1467922 h 1808998"/>
              <a:gd name="connsiteX109" fmla="*/ 201387 w 1136356"/>
              <a:gd name="connsiteY109" fmla="*/ 1533147 h 1808998"/>
              <a:gd name="connsiteX110" fmla="*/ 203086 w 1136356"/>
              <a:gd name="connsiteY110" fmla="*/ 1537903 h 1808998"/>
              <a:gd name="connsiteX111" fmla="*/ 208012 w 1136356"/>
              <a:gd name="connsiteY111" fmla="*/ 1545037 h 1808998"/>
              <a:gd name="connsiteX112" fmla="*/ 212598 w 1136356"/>
              <a:gd name="connsiteY112" fmla="*/ 1556078 h 1808998"/>
              <a:gd name="connsiteX113" fmla="*/ 205124 w 1136356"/>
              <a:gd name="connsiteY113" fmla="*/ 1561854 h 1808998"/>
              <a:gd name="connsiteX114" fmla="*/ 138369 w 1136356"/>
              <a:gd name="connsiteY114" fmla="*/ 1577650 h 1808998"/>
              <a:gd name="connsiteX115" fmla="*/ 73653 w 1136356"/>
              <a:gd name="connsiteY115" fmla="*/ 1591579 h 1808998"/>
              <a:gd name="connsiteX116" fmla="*/ 54119 w 1136356"/>
              <a:gd name="connsiteY116" fmla="*/ 1608055 h 1808998"/>
              <a:gd name="connsiteX117" fmla="*/ 66009 w 1136356"/>
              <a:gd name="connsiteY117" fmla="*/ 1685001 h 1808998"/>
              <a:gd name="connsiteX118" fmla="*/ 81467 w 1136356"/>
              <a:gd name="connsiteY118" fmla="*/ 1699949 h 1808998"/>
              <a:gd name="connsiteX119" fmla="*/ 115608 w 1136356"/>
              <a:gd name="connsiteY119" fmla="*/ 1695193 h 1808998"/>
              <a:gd name="connsiteX120" fmla="*/ 134123 w 1136356"/>
              <a:gd name="connsiteY120" fmla="*/ 1651199 h 1808998"/>
              <a:gd name="connsiteX121" fmla="*/ 131235 w 1136356"/>
              <a:gd name="connsiteY121" fmla="*/ 1640668 h 1808998"/>
              <a:gd name="connsiteX122" fmla="*/ 137860 w 1136356"/>
              <a:gd name="connsiteY122" fmla="*/ 1626400 h 1808998"/>
              <a:gd name="connsiteX123" fmla="*/ 239775 w 1136356"/>
              <a:gd name="connsiteY123" fmla="*/ 1615529 h 1808998"/>
              <a:gd name="connsiteX124" fmla="*/ 245550 w 1136356"/>
              <a:gd name="connsiteY124" fmla="*/ 1614680 h 1808998"/>
              <a:gd name="connsiteX125" fmla="*/ 265933 w 1136356"/>
              <a:gd name="connsiteY125" fmla="*/ 1608395 h 1808998"/>
              <a:gd name="connsiteX126" fmla="*/ 316042 w 1136356"/>
              <a:gd name="connsiteY126" fmla="*/ 1599902 h 1808998"/>
              <a:gd name="connsiteX127" fmla="*/ 348994 w 1136356"/>
              <a:gd name="connsiteY127" fmla="*/ 1599053 h 1808998"/>
              <a:gd name="connsiteX128" fmla="*/ 364112 w 1136356"/>
              <a:gd name="connsiteY128" fmla="*/ 1612132 h 1808998"/>
              <a:gd name="connsiteX129" fmla="*/ 368528 w 1136356"/>
              <a:gd name="connsiteY129" fmla="*/ 1668015 h 1808998"/>
              <a:gd name="connsiteX130" fmla="*/ 353750 w 1136356"/>
              <a:gd name="connsiteY130" fmla="*/ 1679906 h 1808998"/>
              <a:gd name="connsiteX131" fmla="*/ 345427 w 1136356"/>
              <a:gd name="connsiteY131" fmla="*/ 1685171 h 1808998"/>
              <a:gd name="connsiteX132" fmla="*/ 344578 w 1136356"/>
              <a:gd name="connsiteY132" fmla="*/ 1694513 h 1808998"/>
              <a:gd name="connsiteX133" fmla="*/ 361394 w 1136356"/>
              <a:gd name="connsiteY133" fmla="*/ 1786067 h 1808998"/>
              <a:gd name="connsiteX134" fmla="*/ 372435 w 1136356"/>
              <a:gd name="connsiteY134" fmla="*/ 1798297 h 1808998"/>
              <a:gd name="connsiteX135" fmla="*/ 419995 w 1136356"/>
              <a:gd name="connsiteY135" fmla="*/ 1808998 h 1808998"/>
              <a:gd name="connsiteX136" fmla="*/ 435453 w 1136356"/>
              <a:gd name="connsiteY136" fmla="*/ 1803223 h 1808998"/>
              <a:gd name="connsiteX137" fmla="*/ 456006 w 1136356"/>
              <a:gd name="connsiteY137" fmla="*/ 1753624 h 1808998"/>
              <a:gd name="connsiteX138" fmla="*/ 441568 w 1136356"/>
              <a:gd name="connsiteY138" fmla="*/ 1732562 h 1808998"/>
              <a:gd name="connsiteX139" fmla="*/ 432056 w 1136356"/>
              <a:gd name="connsiteY139" fmla="*/ 1729165 h 1808998"/>
              <a:gd name="connsiteX140" fmla="*/ 417108 w 1136356"/>
              <a:gd name="connsiteY140" fmla="*/ 1711499 h 1808998"/>
              <a:gd name="connsiteX141" fmla="*/ 410653 w 1136356"/>
              <a:gd name="connsiteY141" fmla="*/ 1615869 h 1808998"/>
              <a:gd name="connsiteX142" fmla="*/ 425771 w 1136356"/>
              <a:gd name="connsiteY142" fmla="*/ 1597694 h 1808998"/>
              <a:gd name="connsiteX143" fmla="*/ 475709 w 1136356"/>
              <a:gd name="connsiteY143" fmla="*/ 1599053 h 1808998"/>
              <a:gd name="connsiteX144" fmla="*/ 555713 w 1136356"/>
              <a:gd name="connsiteY144" fmla="*/ 1608395 h 1808998"/>
              <a:gd name="connsiteX145" fmla="*/ 662894 w 1136356"/>
              <a:gd name="connsiteY145" fmla="*/ 1618926 h 1808998"/>
              <a:gd name="connsiteX146" fmla="*/ 671726 w 1136356"/>
              <a:gd name="connsiteY146" fmla="*/ 1630477 h 1808998"/>
              <a:gd name="connsiteX147" fmla="*/ 680389 w 1136356"/>
              <a:gd name="connsiteY147" fmla="*/ 1677188 h 1808998"/>
              <a:gd name="connsiteX148" fmla="*/ 694488 w 1136356"/>
              <a:gd name="connsiteY148" fmla="*/ 1714896 h 1808998"/>
              <a:gd name="connsiteX149" fmla="*/ 733725 w 1136356"/>
              <a:gd name="connsiteY149" fmla="*/ 1752945 h 1808998"/>
              <a:gd name="connsiteX150" fmla="*/ 800140 w 1136356"/>
              <a:gd name="connsiteY150" fmla="*/ 1760758 h 1808998"/>
              <a:gd name="connsiteX151" fmla="*/ 808463 w 1136356"/>
              <a:gd name="connsiteY151" fmla="*/ 1759739 h 1808998"/>
              <a:gd name="connsiteX152" fmla="*/ 825449 w 1136356"/>
              <a:gd name="connsiteY152" fmla="*/ 1757022 h 1808998"/>
              <a:gd name="connsiteX153" fmla="*/ 875217 w 1136356"/>
              <a:gd name="connsiteY153" fmla="*/ 1766873 h 1808998"/>
              <a:gd name="connsiteX154" fmla="*/ 972207 w 1136356"/>
              <a:gd name="connsiteY154" fmla="*/ 1778594 h 1808998"/>
              <a:gd name="connsiteX155" fmla="*/ 1054589 w 1136356"/>
              <a:gd name="connsiteY155" fmla="*/ 1768572 h 1808998"/>
              <a:gd name="connsiteX156" fmla="*/ 1096204 w 1136356"/>
              <a:gd name="connsiteY156" fmla="*/ 1747339 h 1808998"/>
              <a:gd name="connsiteX157" fmla="*/ 1099771 w 1136356"/>
              <a:gd name="connsiteY157" fmla="*/ 1719483 h 1808998"/>
              <a:gd name="connsiteX158" fmla="*/ 1043038 w 1136356"/>
              <a:gd name="connsiteY158" fmla="*/ 1684662 h 1808998"/>
              <a:gd name="connsiteX159" fmla="*/ 1022145 w 1136356"/>
              <a:gd name="connsiteY159" fmla="*/ 1682623 h 1808998"/>
              <a:gd name="connsiteX160" fmla="*/ 1001253 w 1136356"/>
              <a:gd name="connsiteY160" fmla="*/ 1681434 h 1808998"/>
              <a:gd name="connsiteX161" fmla="*/ 995308 w 1136356"/>
              <a:gd name="connsiteY161" fmla="*/ 1680755 h 1808998"/>
              <a:gd name="connsiteX162" fmla="*/ 980870 w 1136356"/>
              <a:gd name="connsiteY162" fmla="*/ 1671243 h 1808998"/>
              <a:gd name="connsiteX163" fmla="*/ 948257 w 1136356"/>
              <a:gd name="connsiteY163" fmla="*/ 1655616 h 1808998"/>
              <a:gd name="connsiteX164" fmla="*/ 945539 w 1136356"/>
              <a:gd name="connsiteY164" fmla="*/ 1651879 h 1808998"/>
              <a:gd name="connsiteX165" fmla="*/ 950295 w 1136356"/>
              <a:gd name="connsiteY165" fmla="*/ 1649331 h 1808998"/>
              <a:gd name="connsiteX166" fmla="*/ 964733 w 1136356"/>
              <a:gd name="connsiteY166" fmla="*/ 1648991 h 1808998"/>
              <a:gd name="connsiteX167" fmla="*/ 1037773 w 1136356"/>
              <a:gd name="connsiteY167" fmla="*/ 1646783 h 1808998"/>
              <a:gd name="connsiteX168" fmla="*/ 1088560 w 1136356"/>
              <a:gd name="connsiteY168" fmla="*/ 1626740 h 1808998"/>
              <a:gd name="connsiteX169" fmla="*/ 1092467 w 1136356"/>
              <a:gd name="connsiteY169" fmla="*/ 1607206 h 1808998"/>
              <a:gd name="connsiteX170" fmla="*/ 1071235 w 1136356"/>
              <a:gd name="connsiteY170" fmla="*/ 1587842 h 1808998"/>
              <a:gd name="connsiteX171" fmla="*/ 1058326 w 1136356"/>
              <a:gd name="connsiteY171" fmla="*/ 1584105 h 1808998"/>
              <a:gd name="connsiteX172" fmla="*/ 1055947 w 1136356"/>
              <a:gd name="connsiteY172" fmla="*/ 1584615 h 1808998"/>
              <a:gd name="connsiteX173" fmla="*/ 1044737 w 1136356"/>
              <a:gd name="connsiteY173" fmla="*/ 1587332 h 1808998"/>
              <a:gd name="connsiteX174" fmla="*/ 1029959 w 1136356"/>
              <a:gd name="connsiteY174" fmla="*/ 1581387 h 1808998"/>
              <a:gd name="connsiteX175" fmla="*/ 1003461 w 1136356"/>
              <a:gd name="connsiteY175" fmla="*/ 1570347 h 1808998"/>
              <a:gd name="connsiteX176" fmla="*/ 994968 w 1136356"/>
              <a:gd name="connsiteY176" fmla="*/ 1561514 h 1808998"/>
              <a:gd name="connsiteX177" fmla="*/ 995987 w 1136356"/>
              <a:gd name="connsiteY177" fmla="*/ 1489324 h 1808998"/>
              <a:gd name="connsiteX178" fmla="*/ 1001253 w 1136356"/>
              <a:gd name="connsiteY178" fmla="*/ 1482360 h 1808998"/>
              <a:gd name="connsiteX179" fmla="*/ 1008047 w 1136356"/>
              <a:gd name="connsiteY179" fmla="*/ 1468941 h 1808998"/>
              <a:gd name="connsiteX180" fmla="*/ 1006519 w 1136356"/>
              <a:gd name="connsiteY180" fmla="*/ 1457220 h 1808998"/>
              <a:gd name="connsiteX181" fmla="*/ 1002442 w 1136356"/>
              <a:gd name="connsiteY181" fmla="*/ 1390296 h 1808998"/>
              <a:gd name="connsiteX182" fmla="*/ 1006519 w 1136356"/>
              <a:gd name="connsiteY182" fmla="*/ 1229439 h 1808998"/>
              <a:gd name="connsiteX183" fmla="*/ 1015691 w 1136356"/>
              <a:gd name="connsiteY183" fmla="*/ 1100856 h 1808998"/>
              <a:gd name="connsiteX184" fmla="*/ 999724 w 1136356"/>
              <a:gd name="connsiteY184" fmla="*/ 1050238 h 1808998"/>
              <a:gd name="connsiteX185" fmla="*/ 992760 w 1136356"/>
              <a:gd name="connsiteY185" fmla="*/ 1032403 h 1808998"/>
              <a:gd name="connsiteX186" fmla="*/ 983248 w 1136356"/>
              <a:gd name="connsiteY186" fmla="*/ 1004037 h 1808998"/>
              <a:gd name="connsiteX187" fmla="*/ 981719 w 1136356"/>
              <a:gd name="connsiteY187" fmla="*/ 990957 h 1808998"/>
              <a:gd name="connsiteX188" fmla="*/ 1133403 w 1136356"/>
              <a:gd name="connsiteY188" fmla="*/ 687759 h 1808998"/>
              <a:gd name="connsiteX189" fmla="*/ 1137819 w 1136356"/>
              <a:gd name="connsiteY189" fmla="*/ 680795 h 1808998"/>
              <a:gd name="connsiteX190" fmla="*/ 1137819 w 1136356"/>
              <a:gd name="connsiteY190" fmla="*/ 679096 h 1808998"/>
              <a:gd name="connsiteX191" fmla="*/ 1127628 w 1136356"/>
              <a:gd name="connsiteY191" fmla="*/ 671962 h 1808998"/>
              <a:gd name="connsiteX192" fmla="*/ 187798 w 1136356"/>
              <a:gd name="connsiteY192" fmla="*/ 1154022 h 1808998"/>
              <a:gd name="connsiteX193" fmla="*/ 143125 w 1136356"/>
              <a:gd name="connsiteY193" fmla="*/ 1155891 h 1808998"/>
              <a:gd name="connsiteX194" fmla="*/ 125630 w 1136356"/>
              <a:gd name="connsiteY194" fmla="*/ 1144000 h 1808998"/>
              <a:gd name="connsiteX195" fmla="*/ 103548 w 1136356"/>
              <a:gd name="connsiteY195" fmla="*/ 1086079 h 1808998"/>
              <a:gd name="connsiteX196" fmla="*/ 103548 w 1136356"/>
              <a:gd name="connsiteY196" fmla="*/ 1069942 h 1808998"/>
              <a:gd name="connsiteX197" fmla="*/ 107795 w 1136356"/>
              <a:gd name="connsiteY197" fmla="*/ 997242 h 1808998"/>
              <a:gd name="connsiteX198" fmla="*/ 120364 w 1136356"/>
              <a:gd name="connsiteY198" fmla="*/ 987051 h 1808998"/>
              <a:gd name="connsiteX199" fmla="*/ 128687 w 1136356"/>
              <a:gd name="connsiteY199" fmla="*/ 997072 h 1808998"/>
              <a:gd name="connsiteX200" fmla="*/ 152128 w 1136356"/>
              <a:gd name="connsiteY200" fmla="*/ 1027817 h 1808998"/>
              <a:gd name="connsiteX201" fmla="*/ 176078 w 1136356"/>
              <a:gd name="connsiteY201" fmla="*/ 1063317 h 1808998"/>
              <a:gd name="connsiteX202" fmla="*/ 176758 w 1136356"/>
              <a:gd name="connsiteY202" fmla="*/ 1066545 h 1808998"/>
              <a:gd name="connsiteX203" fmla="*/ 192215 w 1136356"/>
              <a:gd name="connsiteY203" fmla="*/ 1124636 h 1808998"/>
              <a:gd name="connsiteX204" fmla="*/ 187798 w 1136356"/>
              <a:gd name="connsiteY204" fmla="*/ 1154022 h 1808998"/>
              <a:gd name="connsiteX205" fmla="*/ 795724 w 1136356"/>
              <a:gd name="connsiteY205" fmla="*/ 1195638 h 1808998"/>
              <a:gd name="connsiteX206" fmla="*/ 783663 w 1136356"/>
              <a:gd name="connsiteY206" fmla="*/ 1278699 h 1808998"/>
              <a:gd name="connsiteX207" fmla="*/ 782305 w 1136356"/>
              <a:gd name="connsiteY207" fmla="*/ 1330506 h 1808998"/>
              <a:gd name="connsiteX208" fmla="*/ 772962 w 1136356"/>
              <a:gd name="connsiteY208" fmla="*/ 1370422 h 1808998"/>
              <a:gd name="connsiteX209" fmla="*/ 750201 w 1136356"/>
              <a:gd name="connsiteY209" fmla="*/ 1462486 h 1808998"/>
              <a:gd name="connsiteX210" fmla="*/ 721495 w 1136356"/>
              <a:gd name="connsiteY210" fmla="*/ 1605337 h 1808998"/>
              <a:gd name="connsiteX211" fmla="*/ 720306 w 1136356"/>
              <a:gd name="connsiteY211" fmla="*/ 1606526 h 1808998"/>
              <a:gd name="connsiteX212" fmla="*/ 715041 w 1136356"/>
              <a:gd name="connsiteY212" fmla="*/ 1586313 h 1808998"/>
              <a:gd name="connsiteX213" fmla="*/ 702981 w 1136356"/>
              <a:gd name="connsiteY213" fmla="*/ 1577820 h 1808998"/>
              <a:gd name="connsiteX214" fmla="*/ 615673 w 1136356"/>
              <a:gd name="connsiteY214" fmla="*/ 1561174 h 1808998"/>
              <a:gd name="connsiteX215" fmla="*/ 590024 w 1136356"/>
              <a:gd name="connsiteY215" fmla="*/ 1555739 h 1808998"/>
              <a:gd name="connsiteX216" fmla="*/ 585778 w 1136356"/>
              <a:gd name="connsiteY216" fmla="*/ 1550643 h 1808998"/>
              <a:gd name="connsiteX217" fmla="*/ 589515 w 1136356"/>
              <a:gd name="connsiteY217" fmla="*/ 1516671 h 1808998"/>
              <a:gd name="connsiteX218" fmla="*/ 585608 w 1136356"/>
              <a:gd name="connsiteY218" fmla="*/ 1479302 h 1808998"/>
              <a:gd name="connsiteX219" fmla="*/ 579493 w 1136356"/>
              <a:gd name="connsiteY219" fmla="*/ 1475395 h 1808998"/>
              <a:gd name="connsiteX220" fmla="*/ 569471 w 1136356"/>
              <a:gd name="connsiteY220" fmla="*/ 1463675 h 1808998"/>
              <a:gd name="connsiteX221" fmla="*/ 553335 w 1136356"/>
              <a:gd name="connsiteY221" fmla="*/ 1443292 h 1808998"/>
              <a:gd name="connsiteX222" fmla="*/ 541275 w 1136356"/>
              <a:gd name="connsiteY222" fmla="*/ 1444481 h 1808998"/>
              <a:gd name="connsiteX223" fmla="*/ 442077 w 1136356"/>
              <a:gd name="connsiteY223" fmla="*/ 1492381 h 1808998"/>
              <a:gd name="connsiteX224" fmla="*/ 424072 w 1136356"/>
              <a:gd name="connsiteY224" fmla="*/ 1481340 h 1808998"/>
              <a:gd name="connsiteX225" fmla="*/ 423053 w 1136356"/>
              <a:gd name="connsiteY225" fmla="*/ 1308933 h 1808998"/>
              <a:gd name="connsiteX226" fmla="*/ 423393 w 1136356"/>
              <a:gd name="connsiteY226" fmla="*/ 1264261 h 1808998"/>
              <a:gd name="connsiteX227" fmla="*/ 419486 w 1136356"/>
              <a:gd name="connsiteY227" fmla="*/ 1258485 h 1808998"/>
              <a:gd name="connsiteX228" fmla="*/ 409294 w 1136356"/>
              <a:gd name="connsiteY228" fmla="*/ 1254239 h 1808998"/>
              <a:gd name="connsiteX229" fmla="*/ 404708 w 1136356"/>
              <a:gd name="connsiteY229" fmla="*/ 1251012 h 1808998"/>
              <a:gd name="connsiteX230" fmla="*/ 408275 w 1136356"/>
              <a:gd name="connsiteY230" fmla="*/ 1246086 h 1808998"/>
              <a:gd name="connsiteX231" fmla="*/ 413371 w 1136356"/>
              <a:gd name="connsiteY231" fmla="*/ 1241669 h 1808998"/>
              <a:gd name="connsiteX232" fmla="*/ 440039 w 1136356"/>
              <a:gd name="connsiteY232" fmla="*/ 1229439 h 1808998"/>
              <a:gd name="connsiteX233" fmla="*/ 585268 w 1136356"/>
              <a:gd name="connsiteY233" fmla="*/ 1229100 h 1808998"/>
              <a:gd name="connsiteX234" fmla="*/ 658987 w 1136356"/>
              <a:gd name="connsiteY234" fmla="*/ 1213133 h 1808998"/>
              <a:gd name="connsiteX235" fmla="*/ 680559 w 1136356"/>
              <a:gd name="connsiteY235" fmla="*/ 1196996 h 1808998"/>
              <a:gd name="connsiteX236" fmla="*/ 690241 w 1136356"/>
              <a:gd name="connsiteY236" fmla="*/ 1192580 h 1808998"/>
              <a:gd name="connsiteX237" fmla="*/ 788589 w 1136356"/>
              <a:gd name="connsiteY237" fmla="*/ 1186805 h 1808998"/>
              <a:gd name="connsiteX238" fmla="*/ 795724 w 1136356"/>
              <a:gd name="connsiteY238" fmla="*/ 1195638 h 18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1136356" h="1808998">
                <a:moveTo>
                  <a:pt x="1127628" y="671962"/>
                </a:moveTo>
                <a:cubicBezTo>
                  <a:pt x="1090089" y="653957"/>
                  <a:pt x="1052720" y="635612"/>
                  <a:pt x="1015351" y="617607"/>
                </a:cubicBezTo>
                <a:cubicBezTo>
                  <a:pt x="1003121" y="611662"/>
                  <a:pt x="1001932" y="611832"/>
                  <a:pt x="995308" y="623383"/>
                </a:cubicBezTo>
                <a:cubicBezTo>
                  <a:pt x="981549" y="647503"/>
                  <a:pt x="967621" y="671453"/>
                  <a:pt x="953862" y="695573"/>
                </a:cubicBezTo>
                <a:cubicBezTo>
                  <a:pt x="918022" y="757911"/>
                  <a:pt x="882182" y="820079"/>
                  <a:pt x="846341" y="882418"/>
                </a:cubicBezTo>
                <a:cubicBezTo>
                  <a:pt x="841416" y="891080"/>
                  <a:pt x="840906" y="891080"/>
                  <a:pt x="833093" y="885305"/>
                </a:cubicBezTo>
                <a:cubicBezTo>
                  <a:pt x="814748" y="871547"/>
                  <a:pt x="796063" y="858128"/>
                  <a:pt x="778228" y="844029"/>
                </a:cubicBezTo>
                <a:cubicBezTo>
                  <a:pt x="762261" y="831460"/>
                  <a:pt x="744766" y="827043"/>
                  <a:pt x="725062" y="830441"/>
                </a:cubicBezTo>
                <a:cubicBezTo>
                  <a:pt x="721665" y="830950"/>
                  <a:pt x="718268" y="831630"/>
                  <a:pt x="715041" y="830271"/>
                </a:cubicBezTo>
                <a:cubicBezTo>
                  <a:pt x="709435" y="827893"/>
                  <a:pt x="704000" y="828912"/>
                  <a:pt x="698564" y="831120"/>
                </a:cubicBezTo>
                <a:cubicBezTo>
                  <a:pt x="692789" y="833328"/>
                  <a:pt x="687014" y="835536"/>
                  <a:pt x="680559" y="834687"/>
                </a:cubicBezTo>
                <a:cubicBezTo>
                  <a:pt x="658308" y="831969"/>
                  <a:pt x="636736" y="826194"/>
                  <a:pt x="614654" y="823137"/>
                </a:cubicBezTo>
                <a:cubicBezTo>
                  <a:pt x="611427" y="822627"/>
                  <a:pt x="608879" y="820929"/>
                  <a:pt x="606671" y="818551"/>
                </a:cubicBezTo>
                <a:cubicBezTo>
                  <a:pt x="600895" y="812096"/>
                  <a:pt x="593422" y="809208"/>
                  <a:pt x="584929" y="808189"/>
                </a:cubicBezTo>
                <a:cubicBezTo>
                  <a:pt x="573208" y="806830"/>
                  <a:pt x="563017" y="800715"/>
                  <a:pt x="552146" y="796639"/>
                </a:cubicBezTo>
                <a:cubicBezTo>
                  <a:pt x="549258" y="795620"/>
                  <a:pt x="546710" y="793411"/>
                  <a:pt x="545351" y="790524"/>
                </a:cubicBezTo>
                <a:cubicBezTo>
                  <a:pt x="535500" y="770990"/>
                  <a:pt x="516306" y="772349"/>
                  <a:pt x="499490" y="772689"/>
                </a:cubicBezTo>
                <a:cubicBezTo>
                  <a:pt x="489977" y="772858"/>
                  <a:pt x="482164" y="772519"/>
                  <a:pt x="475709" y="765555"/>
                </a:cubicBezTo>
                <a:cubicBezTo>
                  <a:pt x="468405" y="757571"/>
                  <a:pt x="459912" y="752815"/>
                  <a:pt x="449381" y="751796"/>
                </a:cubicBezTo>
                <a:cubicBezTo>
                  <a:pt x="443606" y="751286"/>
                  <a:pt x="439869" y="748399"/>
                  <a:pt x="440209" y="741944"/>
                </a:cubicBezTo>
                <a:cubicBezTo>
                  <a:pt x="440548" y="733961"/>
                  <a:pt x="435623" y="730394"/>
                  <a:pt x="428319" y="728865"/>
                </a:cubicBezTo>
                <a:cubicBezTo>
                  <a:pt x="424921" y="728186"/>
                  <a:pt x="421524" y="728016"/>
                  <a:pt x="418127" y="727846"/>
                </a:cubicBezTo>
                <a:cubicBezTo>
                  <a:pt x="407426" y="727336"/>
                  <a:pt x="402840" y="720542"/>
                  <a:pt x="406916" y="710520"/>
                </a:cubicBezTo>
                <a:cubicBezTo>
                  <a:pt x="409464" y="704405"/>
                  <a:pt x="411333" y="698290"/>
                  <a:pt x="413541" y="692175"/>
                </a:cubicBezTo>
                <a:cubicBezTo>
                  <a:pt x="417278" y="682663"/>
                  <a:pt x="417108" y="672132"/>
                  <a:pt x="421354" y="662620"/>
                </a:cubicBezTo>
                <a:cubicBezTo>
                  <a:pt x="428319" y="646993"/>
                  <a:pt x="427469" y="632045"/>
                  <a:pt x="419656" y="616928"/>
                </a:cubicBezTo>
                <a:cubicBezTo>
                  <a:pt x="413031" y="604189"/>
                  <a:pt x="406747" y="591109"/>
                  <a:pt x="403349" y="577011"/>
                </a:cubicBezTo>
                <a:cubicBezTo>
                  <a:pt x="399782" y="562403"/>
                  <a:pt x="394177" y="548475"/>
                  <a:pt x="389081" y="534376"/>
                </a:cubicBezTo>
                <a:cubicBezTo>
                  <a:pt x="381098" y="512295"/>
                  <a:pt x="370567" y="491062"/>
                  <a:pt x="367849" y="467452"/>
                </a:cubicBezTo>
                <a:cubicBezTo>
                  <a:pt x="366490" y="455392"/>
                  <a:pt x="364791" y="443162"/>
                  <a:pt x="373794" y="432631"/>
                </a:cubicBezTo>
                <a:cubicBezTo>
                  <a:pt x="375323" y="430932"/>
                  <a:pt x="375832" y="428554"/>
                  <a:pt x="376681" y="426516"/>
                </a:cubicBezTo>
                <a:cubicBezTo>
                  <a:pt x="379739" y="418872"/>
                  <a:pt x="379060" y="412588"/>
                  <a:pt x="372265" y="406812"/>
                </a:cubicBezTo>
                <a:cubicBezTo>
                  <a:pt x="364452" y="400188"/>
                  <a:pt x="357487" y="392884"/>
                  <a:pt x="350693" y="385240"/>
                </a:cubicBezTo>
                <a:cubicBezTo>
                  <a:pt x="345258" y="379125"/>
                  <a:pt x="345597" y="375558"/>
                  <a:pt x="351542" y="370123"/>
                </a:cubicBezTo>
                <a:cubicBezTo>
                  <a:pt x="357657" y="364517"/>
                  <a:pt x="362753" y="363838"/>
                  <a:pt x="370736" y="368764"/>
                </a:cubicBezTo>
                <a:cubicBezTo>
                  <a:pt x="380249" y="374539"/>
                  <a:pt x="389931" y="379635"/>
                  <a:pt x="400292" y="383542"/>
                </a:cubicBezTo>
                <a:cubicBezTo>
                  <a:pt x="414900" y="388977"/>
                  <a:pt x="424752" y="384901"/>
                  <a:pt x="430697" y="370972"/>
                </a:cubicBezTo>
                <a:cubicBezTo>
                  <a:pt x="433584" y="364178"/>
                  <a:pt x="438001" y="360101"/>
                  <a:pt x="444795" y="357383"/>
                </a:cubicBezTo>
                <a:cubicBezTo>
                  <a:pt x="454647" y="353646"/>
                  <a:pt x="459403" y="342945"/>
                  <a:pt x="468915" y="338529"/>
                </a:cubicBezTo>
                <a:cubicBezTo>
                  <a:pt x="469934" y="338019"/>
                  <a:pt x="470104" y="335981"/>
                  <a:pt x="470444" y="334622"/>
                </a:cubicBezTo>
                <a:cubicBezTo>
                  <a:pt x="474011" y="323921"/>
                  <a:pt x="475200" y="322902"/>
                  <a:pt x="485901" y="322732"/>
                </a:cubicBezTo>
                <a:cubicBezTo>
                  <a:pt x="500509" y="322392"/>
                  <a:pt x="505435" y="317466"/>
                  <a:pt x="506114" y="302689"/>
                </a:cubicBezTo>
                <a:cubicBezTo>
                  <a:pt x="506624" y="289949"/>
                  <a:pt x="505265" y="277210"/>
                  <a:pt x="503566" y="264640"/>
                </a:cubicBezTo>
                <a:cubicBezTo>
                  <a:pt x="501868" y="252580"/>
                  <a:pt x="503906" y="241539"/>
                  <a:pt x="510700" y="231518"/>
                </a:cubicBezTo>
                <a:cubicBezTo>
                  <a:pt x="512908" y="228121"/>
                  <a:pt x="514267" y="224554"/>
                  <a:pt x="514607" y="220477"/>
                </a:cubicBezTo>
                <a:cubicBezTo>
                  <a:pt x="515626" y="209776"/>
                  <a:pt x="516475" y="199075"/>
                  <a:pt x="518344" y="188543"/>
                </a:cubicBezTo>
                <a:cubicBezTo>
                  <a:pt x="521231" y="172237"/>
                  <a:pt x="522081" y="155251"/>
                  <a:pt x="532782" y="141153"/>
                </a:cubicBezTo>
                <a:cubicBezTo>
                  <a:pt x="534820" y="138435"/>
                  <a:pt x="535500" y="134698"/>
                  <a:pt x="534480" y="131301"/>
                </a:cubicBezTo>
                <a:cubicBezTo>
                  <a:pt x="531933" y="123487"/>
                  <a:pt x="531593" y="114655"/>
                  <a:pt x="527686" y="107860"/>
                </a:cubicBezTo>
                <a:cubicBezTo>
                  <a:pt x="518853" y="92233"/>
                  <a:pt x="514607" y="73379"/>
                  <a:pt x="498980" y="61829"/>
                </a:cubicBezTo>
                <a:cubicBezTo>
                  <a:pt x="498131" y="61149"/>
                  <a:pt x="497451" y="60130"/>
                  <a:pt x="496772" y="59281"/>
                </a:cubicBezTo>
                <a:cubicBezTo>
                  <a:pt x="490147" y="50108"/>
                  <a:pt x="481145" y="43484"/>
                  <a:pt x="471293" y="38728"/>
                </a:cubicBezTo>
                <a:cubicBezTo>
                  <a:pt x="461101" y="33802"/>
                  <a:pt x="452439" y="27008"/>
                  <a:pt x="445644" y="18345"/>
                </a:cubicBezTo>
                <a:cubicBezTo>
                  <a:pt x="439699" y="10871"/>
                  <a:pt x="432056" y="7983"/>
                  <a:pt x="423223" y="5945"/>
                </a:cubicBezTo>
                <a:cubicBezTo>
                  <a:pt x="409634" y="3397"/>
                  <a:pt x="395706" y="1868"/>
                  <a:pt x="381777" y="0"/>
                </a:cubicBezTo>
                <a:cubicBezTo>
                  <a:pt x="378890" y="0"/>
                  <a:pt x="376172" y="0"/>
                  <a:pt x="373284" y="0"/>
                </a:cubicBezTo>
                <a:cubicBezTo>
                  <a:pt x="363772" y="3227"/>
                  <a:pt x="354430" y="6964"/>
                  <a:pt x="344918" y="9852"/>
                </a:cubicBezTo>
                <a:cubicBezTo>
                  <a:pt x="327932" y="14778"/>
                  <a:pt x="313154" y="23780"/>
                  <a:pt x="300075" y="35161"/>
                </a:cubicBezTo>
                <a:cubicBezTo>
                  <a:pt x="288695" y="45013"/>
                  <a:pt x="280202" y="57412"/>
                  <a:pt x="273407" y="71001"/>
                </a:cubicBezTo>
                <a:cubicBezTo>
                  <a:pt x="263216" y="91214"/>
                  <a:pt x="253194" y="111088"/>
                  <a:pt x="251156" y="134358"/>
                </a:cubicBezTo>
                <a:cubicBezTo>
                  <a:pt x="249797" y="150835"/>
                  <a:pt x="246909" y="167311"/>
                  <a:pt x="243172" y="183618"/>
                </a:cubicBezTo>
                <a:cubicBezTo>
                  <a:pt x="239435" y="200603"/>
                  <a:pt x="234510" y="217929"/>
                  <a:pt x="237907" y="235594"/>
                </a:cubicBezTo>
                <a:cubicBezTo>
                  <a:pt x="240794" y="250202"/>
                  <a:pt x="234510" y="261583"/>
                  <a:pt x="227375" y="272794"/>
                </a:cubicBezTo>
                <a:cubicBezTo>
                  <a:pt x="224488" y="277380"/>
                  <a:pt x="221091" y="279758"/>
                  <a:pt x="214636" y="276530"/>
                </a:cubicBezTo>
                <a:cubicBezTo>
                  <a:pt x="205124" y="271605"/>
                  <a:pt x="196801" y="275681"/>
                  <a:pt x="194423" y="286382"/>
                </a:cubicBezTo>
                <a:cubicBezTo>
                  <a:pt x="190007" y="305237"/>
                  <a:pt x="181514" y="321713"/>
                  <a:pt x="167925" y="335641"/>
                </a:cubicBezTo>
                <a:cubicBezTo>
                  <a:pt x="162659" y="341077"/>
                  <a:pt x="157903" y="347192"/>
                  <a:pt x="153317" y="353307"/>
                </a:cubicBezTo>
                <a:cubicBezTo>
                  <a:pt x="140747" y="370123"/>
                  <a:pt x="126309" y="385240"/>
                  <a:pt x="115948" y="403585"/>
                </a:cubicBezTo>
                <a:cubicBezTo>
                  <a:pt x="99811" y="431612"/>
                  <a:pt x="81976" y="458449"/>
                  <a:pt x="59045" y="481550"/>
                </a:cubicBezTo>
                <a:cubicBezTo>
                  <a:pt x="55138" y="485627"/>
                  <a:pt x="51062" y="489703"/>
                  <a:pt x="49193" y="495139"/>
                </a:cubicBezTo>
                <a:cubicBezTo>
                  <a:pt x="39681" y="521807"/>
                  <a:pt x="33057" y="549494"/>
                  <a:pt x="29320" y="577181"/>
                </a:cubicBezTo>
                <a:cubicBezTo>
                  <a:pt x="25753" y="604698"/>
                  <a:pt x="23035" y="632895"/>
                  <a:pt x="29320" y="660752"/>
                </a:cubicBezTo>
                <a:cubicBezTo>
                  <a:pt x="30169" y="664658"/>
                  <a:pt x="29320" y="667546"/>
                  <a:pt x="25753" y="670264"/>
                </a:cubicBezTo>
                <a:cubicBezTo>
                  <a:pt x="3841" y="686230"/>
                  <a:pt x="-2104" y="709331"/>
                  <a:pt x="614" y="734131"/>
                </a:cubicBezTo>
                <a:cubicBezTo>
                  <a:pt x="3501" y="762497"/>
                  <a:pt x="10126" y="790354"/>
                  <a:pt x="17600" y="818041"/>
                </a:cubicBezTo>
                <a:cubicBezTo>
                  <a:pt x="23375" y="838934"/>
                  <a:pt x="30509" y="859656"/>
                  <a:pt x="34416" y="881059"/>
                </a:cubicBezTo>
                <a:cubicBezTo>
                  <a:pt x="38492" y="903480"/>
                  <a:pt x="44098" y="925052"/>
                  <a:pt x="53949" y="945435"/>
                </a:cubicBezTo>
                <a:cubicBezTo>
                  <a:pt x="59725" y="957325"/>
                  <a:pt x="61763" y="969555"/>
                  <a:pt x="61763" y="982295"/>
                </a:cubicBezTo>
                <a:cubicBezTo>
                  <a:pt x="61763" y="992996"/>
                  <a:pt x="60574" y="1003697"/>
                  <a:pt x="59894" y="1014398"/>
                </a:cubicBezTo>
                <a:cubicBezTo>
                  <a:pt x="57856" y="1042934"/>
                  <a:pt x="53440" y="1071131"/>
                  <a:pt x="54289" y="1099837"/>
                </a:cubicBezTo>
                <a:cubicBezTo>
                  <a:pt x="55138" y="1126335"/>
                  <a:pt x="63801" y="1149436"/>
                  <a:pt x="79768" y="1170498"/>
                </a:cubicBezTo>
                <a:cubicBezTo>
                  <a:pt x="85204" y="1177632"/>
                  <a:pt x="92847" y="1181709"/>
                  <a:pt x="97943" y="1188673"/>
                </a:cubicBezTo>
                <a:cubicBezTo>
                  <a:pt x="102189" y="1194449"/>
                  <a:pt x="108814" y="1197676"/>
                  <a:pt x="115269" y="1200903"/>
                </a:cubicBezTo>
                <a:cubicBezTo>
                  <a:pt x="123252" y="1205150"/>
                  <a:pt x="131575" y="1208377"/>
                  <a:pt x="140408" y="1210755"/>
                </a:cubicBezTo>
                <a:cubicBezTo>
                  <a:pt x="158922" y="1215851"/>
                  <a:pt x="177267" y="1221966"/>
                  <a:pt x="196801" y="1222985"/>
                </a:cubicBezTo>
                <a:cubicBezTo>
                  <a:pt x="211239" y="1223834"/>
                  <a:pt x="225677" y="1224514"/>
                  <a:pt x="239945" y="1225872"/>
                </a:cubicBezTo>
                <a:cubicBezTo>
                  <a:pt x="255402" y="1227401"/>
                  <a:pt x="255232" y="1227741"/>
                  <a:pt x="259649" y="1242349"/>
                </a:cubicBezTo>
                <a:cubicBezTo>
                  <a:pt x="261517" y="1248294"/>
                  <a:pt x="262536" y="1255428"/>
                  <a:pt x="270690" y="1256787"/>
                </a:cubicBezTo>
                <a:cubicBezTo>
                  <a:pt x="282410" y="1258655"/>
                  <a:pt x="293790" y="1257126"/>
                  <a:pt x="304661" y="1252031"/>
                </a:cubicBezTo>
                <a:cubicBezTo>
                  <a:pt x="310946" y="1249143"/>
                  <a:pt x="313834" y="1244387"/>
                  <a:pt x="314004" y="1237253"/>
                </a:cubicBezTo>
                <a:cubicBezTo>
                  <a:pt x="314004" y="1223834"/>
                  <a:pt x="314683" y="1223494"/>
                  <a:pt x="327762" y="1223494"/>
                </a:cubicBezTo>
                <a:cubicBezTo>
                  <a:pt x="331159" y="1223494"/>
                  <a:pt x="334556" y="1223834"/>
                  <a:pt x="337954" y="1224174"/>
                </a:cubicBezTo>
                <a:cubicBezTo>
                  <a:pt x="341351" y="1224514"/>
                  <a:pt x="344578" y="1226212"/>
                  <a:pt x="344578" y="1229779"/>
                </a:cubicBezTo>
                <a:cubicBezTo>
                  <a:pt x="344408" y="1240141"/>
                  <a:pt x="351203" y="1241160"/>
                  <a:pt x="359016" y="1241500"/>
                </a:cubicBezTo>
                <a:cubicBezTo>
                  <a:pt x="365980" y="1241839"/>
                  <a:pt x="367509" y="1245576"/>
                  <a:pt x="365811" y="1251861"/>
                </a:cubicBezTo>
                <a:cubicBezTo>
                  <a:pt x="364112" y="1258485"/>
                  <a:pt x="358846" y="1260184"/>
                  <a:pt x="353241" y="1261543"/>
                </a:cubicBezTo>
                <a:cubicBezTo>
                  <a:pt x="350693" y="1262222"/>
                  <a:pt x="346447" y="1261883"/>
                  <a:pt x="347636" y="1266639"/>
                </a:cubicBezTo>
                <a:cubicBezTo>
                  <a:pt x="350014" y="1277340"/>
                  <a:pt x="348655" y="1288041"/>
                  <a:pt x="348315" y="1298742"/>
                </a:cubicBezTo>
                <a:cubicBezTo>
                  <a:pt x="348145" y="1304347"/>
                  <a:pt x="346447" y="1310462"/>
                  <a:pt x="348994" y="1315558"/>
                </a:cubicBezTo>
                <a:cubicBezTo>
                  <a:pt x="352222" y="1322013"/>
                  <a:pt x="350014" y="1328807"/>
                  <a:pt x="349504" y="1334582"/>
                </a:cubicBezTo>
                <a:cubicBezTo>
                  <a:pt x="348485" y="1345623"/>
                  <a:pt x="347975" y="1356324"/>
                  <a:pt x="348994" y="1367365"/>
                </a:cubicBezTo>
                <a:cubicBezTo>
                  <a:pt x="349504" y="1372801"/>
                  <a:pt x="349504" y="1378236"/>
                  <a:pt x="349164" y="1383502"/>
                </a:cubicBezTo>
                <a:cubicBezTo>
                  <a:pt x="348825" y="1392504"/>
                  <a:pt x="346616" y="1401846"/>
                  <a:pt x="347975" y="1410679"/>
                </a:cubicBezTo>
                <a:cubicBezTo>
                  <a:pt x="349844" y="1421720"/>
                  <a:pt x="349674" y="1433100"/>
                  <a:pt x="349164" y="1443802"/>
                </a:cubicBezTo>
                <a:cubicBezTo>
                  <a:pt x="348145" y="1461637"/>
                  <a:pt x="348485" y="1479472"/>
                  <a:pt x="346616" y="1497137"/>
                </a:cubicBezTo>
                <a:cubicBezTo>
                  <a:pt x="345767" y="1505291"/>
                  <a:pt x="343559" y="1506989"/>
                  <a:pt x="336255" y="1503932"/>
                </a:cubicBezTo>
                <a:cubicBezTo>
                  <a:pt x="321647" y="1497987"/>
                  <a:pt x="306700" y="1493061"/>
                  <a:pt x="292431" y="1486096"/>
                </a:cubicBezTo>
                <a:cubicBezTo>
                  <a:pt x="267802" y="1474206"/>
                  <a:pt x="242323" y="1463845"/>
                  <a:pt x="216335" y="1454842"/>
                </a:cubicBezTo>
                <a:cubicBezTo>
                  <a:pt x="203425" y="1450426"/>
                  <a:pt x="194593" y="1454333"/>
                  <a:pt x="193743" y="1467922"/>
                </a:cubicBezTo>
                <a:cubicBezTo>
                  <a:pt x="192384" y="1489833"/>
                  <a:pt x="184911" y="1513104"/>
                  <a:pt x="201387" y="1533147"/>
                </a:cubicBezTo>
                <a:cubicBezTo>
                  <a:pt x="202406" y="1534336"/>
                  <a:pt x="202916" y="1536205"/>
                  <a:pt x="203086" y="1537903"/>
                </a:cubicBezTo>
                <a:cubicBezTo>
                  <a:pt x="203255" y="1541301"/>
                  <a:pt x="204614" y="1543509"/>
                  <a:pt x="208012" y="1545037"/>
                </a:cubicBezTo>
                <a:cubicBezTo>
                  <a:pt x="212598" y="1547076"/>
                  <a:pt x="212937" y="1551662"/>
                  <a:pt x="212598" y="1556078"/>
                </a:cubicBezTo>
                <a:cubicBezTo>
                  <a:pt x="212258" y="1560665"/>
                  <a:pt x="208181" y="1560834"/>
                  <a:pt x="205124" y="1561854"/>
                </a:cubicBezTo>
                <a:cubicBezTo>
                  <a:pt x="183212" y="1568478"/>
                  <a:pt x="160791" y="1572894"/>
                  <a:pt x="138369" y="1577650"/>
                </a:cubicBezTo>
                <a:cubicBezTo>
                  <a:pt x="116797" y="1582237"/>
                  <a:pt x="95225" y="1586653"/>
                  <a:pt x="73653" y="1591579"/>
                </a:cubicBezTo>
                <a:cubicBezTo>
                  <a:pt x="64651" y="1593617"/>
                  <a:pt x="55818" y="1597524"/>
                  <a:pt x="54119" y="1608055"/>
                </a:cubicBezTo>
                <a:cubicBezTo>
                  <a:pt x="49873" y="1634893"/>
                  <a:pt x="44098" y="1662070"/>
                  <a:pt x="66009" y="1685001"/>
                </a:cubicBezTo>
                <a:cubicBezTo>
                  <a:pt x="66009" y="1695363"/>
                  <a:pt x="74502" y="1696722"/>
                  <a:pt x="81467" y="1699949"/>
                </a:cubicBezTo>
                <a:cubicBezTo>
                  <a:pt x="91658" y="1704535"/>
                  <a:pt x="107625" y="1703006"/>
                  <a:pt x="115608" y="1695193"/>
                </a:cubicBezTo>
                <a:cubicBezTo>
                  <a:pt x="127838" y="1683303"/>
                  <a:pt x="134802" y="1668695"/>
                  <a:pt x="134123" y="1651199"/>
                </a:cubicBezTo>
                <a:cubicBezTo>
                  <a:pt x="133953" y="1647463"/>
                  <a:pt x="133274" y="1644065"/>
                  <a:pt x="131235" y="1640668"/>
                </a:cubicBezTo>
                <a:cubicBezTo>
                  <a:pt x="125290" y="1631156"/>
                  <a:pt x="126819" y="1627759"/>
                  <a:pt x="137860" y="1626400"/>
                </a:cubicBezTo>
                <a:cubicBezTo>
                  <a:pt x="171832" y="1621984"/>
                  <a:pt x="205634" y="1616548"/>
                  <a:pt x="239775" y="1615529"/>
                </a:cubicBezTo>
                <a:cubicBezTo>
                  <a:pt x="241813" y="1615529"/>
                  <a:pt x="244531" y="1615699"/>
                  <a:pt x="245550" y="1614680"/>
                </a:cubicBezTo>
                <a:cubicBezTo>
                  <a:pt x="250986" y="1608055"/>
                  <a:pt x="258969" y="1609754"/>
                  <a:pt x="265933" y="1608395"/>
                </a:cubicBezTo>
                <a:cubicBezTo>
                  <a:pt x="282580" y="1605337"/>
                  <a:pt x="299396" y="1602790"/>
                  <a:pt x="316042" y="1599902"/>
                </a:cubicBezTo>
                <a:cubicBezTo>
                  <a:pt x="327083" y="1598033"/>
                  <a:pt x="338124" y="1597694"/>
                  <a:pt x="348994" y="1599053"/>
                </a:cubicBezTo>
                <a:cubicBezTo>
                  <a:pt x="356468" y="1600072"/>
                  <a:pt x="363432" y="1602790"/>
                  <a:pt x="364112" y="1612132"/>
                </a:cubicBezTo>
                <a:cubicBezTo>
                  <a:pt x="365471" y="1630816"/>
                  <a:pt x="368698" y="1649161"/>
                  <a:pt x="368528" y="1668015"/>
                </a:cubicBezTo>
                <a:cubicBezTo>
                  <a:pt x="368358" y="1680585"/>
                  <a:pt x="366150" y="1682453"/>
                  <a:pt x="353750" y="1679906"/>
                </a:cubicBezTo>
                <a:cubicBezTo>
                  <a:pt x="348655" y="1678886"/>
                  <a:pt x="346107" y="1680075"/>
                  <a:pt x="345427" y="1685171"/>
                </a:cubicBezTo>
                <a:cubicBezTo>
                  <a:pt x="345088" y="1688229"/>
                  <a:pt x="344578" y="1691286"/>
                  <a:pt x="344578" y="1694513"/>
                </a:cubicBezTo>
                <a:cubicBezTo>
                  <a:pt x="344748" y="1726107"/>
                  <a:pt x="348825" y="1756852"/>
                  <a:pt x="361394" y="1786067"/>
                </a:cubicBezTo>
                <a:cubicBezTo>
                  <a:pt x="363772" y="1791503"/>
                  <a:pt x="367000" y="1796259"/>
                  <a:pt x="372435" y="1798297"/>
                </a:cubicBezTo>
                <a:cubicBezTo>
                  <a:pt x="387722" y="1804072"/>
                  <a:pt x="403349" y="1808829"/>
                  <a:pt x="419995" y="1808998"/>
                </a:cubicBezTo>
                <a:cubicBezTo>
                  <a:pt x="425771" y="1809168"/>
                  <a:pt x="431376" y="1807639"/>
                  <a:pt x="435453" y="1803223"/>
                </a:cubicBezTo>
                <a:cubicBezTo>
                  <a:pt x="448532" y="1789295"/>
                  <a:pt x="456006" y="1772988"/>
                  <a:pt x="456006" y="1753624"/>
                </a:cubicBezTo>
                <a:cubicBezTo>
                  <a:pt x="456006" y="1743263"/>
                  <a:pt x="450570" y="1736639"/>
                  <a:pt x="441568" y="1732562"/>
                </a:cubicBezTo>
                <a:cubicBezTo>
                  <a:pt x="438510" y="1731203"/>
                  <a:pt x="435283" y="1729844"/>
                  <a:pt x="432056" y="1729165"/>
                </a:cubicBezTo>
                <a:cubicBezTo>
                  <a:pt x="422374" y="1727126"/>
                  <a:pt x="418297" y="1721181"/>
                  <a:pt x="417108" y="1711499"/>
                </a:cubicBezTo>
                <a:cubicBezTo>
                  <a:pt x="413371" y="1679736"/>
                  <a:pt x="412692" y="1647632"/>
                  <a:pt x="410653" y="1615869"/>
                </a:cubicBezTo>
                <a:cubicBezTo>
                  <a:pt x="409804" y="1603299"/>
                  <a:pt x="413201" y="1599562"/>
                  <a:pt x="425771" y="1597694"/>
                </a:cubicBezTo>
                <a:cubicBezTo>
                  <a:pt x="442417" y="1595316"/>
                  <a:pt x="459063" y="1597524"/>
                  <a:pt x="475709" y="1599053"/>
                </a:cubicBezTo>
                <a:cubicBezTo>
                  <a:pt x="502377" y="1601770"/>
                  <a:pt x="529045" y="1605847"/>
                  <a:pt x="555713" y="1608395"/>
                </a:cubicBezTo>
                <a:cubicBezTo>
                  <a:pt x="591553" y="1611792"/>
                  <a:pt x="627223" y="1614850"/>
                  <a:pt x="662894" y="1618926"/>
                </a:cubicBezTo>
                <a:cubicBezTo>
                  <a:pt x="670537" y="1619775"/>
                  <a:pt x="674105" y="1623173"/>
                  <a:pt x="671726" y="1630477"/>
                </a:cubicBezTo>
                <a:cubicBezTo>
                  <a:pt x="665951" y="1647802"/>
                  <a:pt x="672916" y="1663259"/>
                  <a:pt x="680389" y="1677188"/>
                </a:cubicBezTo>
                <a:cubicBezTo>
                  <a:pt x="686844" y="1689418"/>
                  <a:pt x="691770" y="1701478"/>
                  <a:pt x="694488" y="1714896"/>
                </a:cubicBezTo>
                <a:cubicBezTo>
                  <a:pt x="698904" y="1736299"/>
                  <a:pt x="712493" y="1748019"/>
                  <a:pt x="733725" y="1752945"/>
                </a:cubicBezTo>
                <a:cubicBezTo>
                  <a:pt x="755637" y="1758041"/>
                  <a:pt x="777888" y="1758890"/>
                  <a:pt x="800140" y="1760758"/>
                </a:cubicBezTo>
                <a:cubicBezTo>
                  <a:pt x="802858" y="1760928"/>
                  <a:pt x="805915" y="1761438"/>
                  <a:pt x="808463" y="1759739"/>
                </a:cubicBezTo>
                <a:cubicBezTo>
                  <a:pt x="813729" y="1755832"/>
                  <a:pt x="819504" y="1756512"/>
                  <a:pt x="825449" y="1757022"/>
                </a:cubicBezTo>
                <a:cubicBezTo>
                  <a:pt x="842605" y="1758041"/>
                  <a:pt x="858911" y="1762117"/>
                  <a:pt x="875217" y="1766873"/>
                </a:cubicBezTo>
                <a:cubicBezTo>
                  <a:pt x="906981" y="1776386"/>
                  <a:pt x="939084" y="1781651"/>
                  <a:pt x="972207" y="1778594"/>
                </a:cubicBezTo>
                <a:cubicBezTo>
                  <a:pt x="999724" y="1776046"/>
                  <a:pt x="1027411" y="1773498"/>
                  <a:pt x="1054589" y="1768572"/>
                </a:cubicBezTo>
                <a:cubicBezTo>
                  <a:pt x="1070725" y="1765684"/>
                  <a:pt x="1085673" y="1761608"/>
                  <a:pt x="1096204" y="1747339"/>
                </a:cubicBezTo>
                <a:cubicBezTo>
                  <a:pt x="1101979" y="1739526"/>
                  <a:pt x="1104527" y="1727806"/>
                  <a:pt x="1099771" y="1719483"/>
                </a:cubicBezTo>
                <a:cubicBezTo>
                  <a:pt x="1087371" y="1697401"/>
                  <a:pt x="1068857" y="1685171"/>
                  <a:pt x="1043038" y="1684662"/>
                </a:cubicBezTo>
                <a:cubicBezTo>
                  <a:pt x="1036074" y="1684492"/>
                  <a:pt x="1028430" y="1685851"/>
                  <a:pt x="1022145" y="1682623"/>
                </a:cubicBezTo>
                <a:cubicBezTo>
                  <a:pt x="1015011" y="1678886"/>
                  <a:pt x="1008387" y="1677867"/>
                  <a:pt x="1001253" y="1681434"/>
                </a:cubicBezTo>
                <a:cubicBezTo>
                  <a:pt x="999215" y="1682453"/>
                  <a:pt x="995987" y="1683473"/>
                  <a:pt x="995308" y="1680755"/>
                </a:cubicBezTo>
                <a:cubicBezTo>
                  <a:pt x="993609" y="1672432"/>
                  <a:pt x="986305" y="1673111"/>
                  <a:pt x="980870" y="1671243"/>
                </a:cubicBezTo>
                <a:cubicBezTo>
                  <a:pt x="969319" y="1667336"/>
                  <a:pt x="957769" y="1663939"/>
                  <a:pt x="948257" y="1655616"/>
                </a:cubicBezTo>
                <a:cubicBezTo>
                  <a:pt x="947068" y="1654597"/>
                  <a:pt x="945029" y="1653917"/>
                  <a:pt x="945539" y="1651879"/>
                </a:cubicBezTo>
                <a:cubicBezTo>
                  <a:pt x="946049" y="1649501"/>
                  <a:pt x="948427" y="1649331"/>
                  <a:pt x="950295" y="1649331"/>
                </a:cubicBezTo>
                <a:cubicBezTo>
                  <a:pt x="955051" y="1649161"/>
                  <a:pt x="959977" y="1648991"/>
                  <a:pt x="964733" y="1648991"/>
                </a:cubicBezTo>
                <a:cubicBezTo>
                  <a:pt x="989023" y="1648991"/>
                  <a:pt x="1013483" y="1649840"/>
                  <a:pt x="1037773" y="1646783"/>
                </a:cubicBezTo>
                <a:cubicBezTo>
                  <a:pt x="1055947" y="1644575"/>
                  <a:pt x="1075821" y="1645084"/>
                  <a:pt x="1088560" y="1626740"/>
                </a:cubicBezTo>
                <a:cubicBezTo>
                  <a:pt x="1093147" y="1619945"/>
                  <a:pt x="1097053" y="1614510"/>
                  <a:pt x="1092467" y="1607206"/>
                </a:cubicBezTo>
                <a:cubicBezTo>
                  <a:pt x="1087202" y="1598883"/>
                  <a:pt x="1084144" y="1588182"/>
                  <a:pt x="1071235" y="1587842"/>
                </a:cubicBezTo>
                <a:cubicBezTo>
                  <a:pt x="1066819" y="1587842"/>
                  <a:pt x="1061383" y="1589880"/>
                  <a:pt x="1058326" y="1584105"/>
                </a:cubicBezTo>
                <a:cubicBezTo>
                  <a:pt x="1057646" y="1582916"/>
                  <a:pt x="1056627" y="1583426"/>
                  <a:pt x="1055947" y="1584615"/>
                </a:cubicBezTo>
                <a:cubicBezTo>
                  <a:pt x="1053230" y="1589880"/>
                  <a:pt x="1048474" y="1588012"/>
                  <a:pt x="1044737" y="1587332"/>
                </a:cubicBezTo>
                <a:cubicBezTo>
                  <a:pt x="1039471" y="1586483"/>
                  <a:pt x="1034715" y="1583595"/>
                  <a:pt x="1029959" y="1581387"/>
                </a:cubicBezTo>
                <a:cubicBezTo>
                  <a:pt x="1021296" y="1577650"/>
                  <a:pt x="1014332" y="1569667"/>
                  <a:pt x="1003461" y="1570347"/>
                </a:cubicBezTo>
                <a:cubicBezTo>
                  <a:pt x="998195" y="1570686"/>
                  <a:pt x="994968" y="1566610"/>
                  <a:pt x="994968" y="1561514"/>
                </a:cubicBezTo>
                <a:cubicBezTo>
                  <a:pt x="994459" y="1537394"/>
                  <a:pt x="994119" y="1513444"/>
                  <a:pt x="995987" y="1489324"/>
                </a:cubicBezTo>
                <a:cubicBezTo>
                  <a:pt x="996327" y="1485757"/>
                  <a:pt x="998026" y="1483209"/>
                  <a:pt x="1001253" y="1482360"/>
                </a:cubicBezTo>
                <a:cubicBezTo>
                  <a:pt x="1008727" y="1480321"/>
                  <a:pt x="1008727" y="1474886"/>
                  <a:pt x="1008047" y="1468941"/>
                </a:cubicBezTo>
                <a:cubicBezTo>
                  <a:pt x="1007538" y="1465034"/>
                  <a:pt x="1006688" y="1461127"/>
                  <a:pt x="1006519" y="1457220"/>
                </a:cubicBezTo>
                <a:cubicBezTo>
                  <a:pt x="1005160" y="1434969"/>
                  <a:pt x="1005329" y="1412378"/>
                  <a:pt x="1002442" y="1390296"/>
                </a:cubicBezTo>
                <a:cubicBezTo>
                  <a:pt x="995648" y="1336451"/>
                  <a:pt x="1001593" y="1282775"/>
                  <a:pt x="1006519" y="1229439"/>
                </a:cubicBezTo>
                <a:cubicBezTo>
                  <a:pt x="1010425" y="1186635"/>
                  <a:pt x="1016370" y="1144170"/>
                  <a:pt x="1015691" y="1100856"/>
                </a:cubicBezTo>
                <a:cubicBezTo>
                  <a:pt x="1015351" y="1081832"/>
                  <a:pt x="1010595" y="1065356"/>
                  <a:pt x="999724" y="1050238"/>
                </a:cubicBezTo>
                <a:cubicBezTo>
                  <a:pt x="995817" y="1044803"/>
                  <a:pt x="993609" y="1039028"/>
                  <a:pt x="992760" y="1032403"/>
                </a:cubicBezTo>
                <a:cubicBezTo>
                  <a:pt x="991231" y="1022381"/>
                  <a:pt x="990042" y="1011850"/>
                  <a:pt x="983248" y="1004037"/>
                </a:cubicBezTo>
                <a:cubicBezTo>
                  <a:pt x="979001" y="999111"/>
                  <a:pt x="979171" y="996053"/>
                  <a:pt x="981719" y="990957"/>
                </a:cubicBezTo>
                <a:cubicBezTo>
                  <a:pt x="1032337" y="889891"/>
                  <a:pt x="1082785" y="788825"/>
                  <a:pt x="1133403" y="687759"/>
                </a:cubicBezTo>
                <a:cubicBezTo>
                  <a:pt x="1134592" y="685381"/>
                  <a:pt x="1135102" y="682324"/>
                  <a:pt x="1137819" y="680795"/>
                </a:cubicBezTo>
                <a:cubicBezTo>
                  <a:pt x="1137819" y="680285"/>
                  <a:pt x="1137819" y="679606"/>
                  <a:pt x="1137819" y="679096"/>
                </a:cubicBezTo>
                <a:cubicBezTo>
                  <a:pt x="1135442" y="675359"/>
                  <a:pt x="1131365" y="673831"/>
                  <a:pt x="1127628" y="671962"/>
                </a:cubicBezTo>
                <a:close/>
                <a:moveTo>
                  <a:pt x="187798" y="1154022"/>
                </a:moveTo>
                <a:cubicBezTo>
                  <a:pt x="172851" y="1168800"/>
                  <a:pt x="159432" y="1169479"/>
                  <a:pt x="143125" y="1155891"/>
                </a:cubicBezTo>
                <a:cubicBezTo>
                  <a:pt x="137690" y="1151304"/>
                  <a:pt x="130896" y="1148926"/>
                  <a:pt x="125630" y="1144000"/>
                </a:cubicBezTo>
                <a:cubicBezTo>
                  <a:pt x="108984" y="1128204"/>
                  <a:pt x="105417" y="1107481"/>
                  <a:pt x="103548" y="1086079"/>
                </a:cubicBezTo>
                <a:cubicBezTo>
                  <a:pt x="103039" y="1080813"/>
                  <a:pt x="103548" y="1075377"/>
                  <a:pt x="103548" y="1069942"/>
                </a:cubicBezTo>
                <a:cubicBezTo>
                  <a:pt x="104228" y="1045652"/>
                  <a:pt x="107455" y="1021532"/>
                  <a:pt x="107795" y="997242"/>
                </a:cubicBezTo>
                <a:cubicBezTo>
                  <a:pt x="107965" y="989938"/>
                  <a:pt x="113740" y="985012"/>
                  <a:pt x="120364" y="987051"/>
                </a:cubicBezTo>
                <a:cubicBezTo>
                  <a:pt x="125120" y="988410"/>
                  <a:pt x="126989" y="993335"/>
                  <a:pt x="128687" y="997072"/>
                </a:cubicBezTo>
                <a:cubicBezTo>
                  <a:pt x="134463" y="1008962"/>
                  <a:pt x="143125" y="1018135"/>
                  <a:pt x="152128" y="1027817"/>
                </a:cubicBezTo>
                <a:cubicBezTo>
                  <a:pt x="161810" y="1038178"/>
                  <a:pt x="168265" y="1051427"/>
                  <a:pt x="176078" y="1063317"/>
                </a:cubicBezTo>
                <a:cubicBezTo>
                  <a:pt x="176588" y="1064167"/>
                  <a:pt x="177097" y="1065695"/>
                  <a:pt x="176758" y="1066545"/>
                </a:cubicBezTo>
                <a:cubicBezTo>
                  <a:pt x="170643" y="1088796"/>
                  <a:pt x="183892" y="1106292"/>
                  <a:pt x="192215" y="1124636"/>
                </a:cubicBezTo>
                <a:cubicBezTo>
                  <a:pt x="199858" y="1141453"/>
                  <a:pt x="201047" y="1140943"/>
                  <a:pt x="187798" y="1154022"/>
                </a:cubicBezTo>
                <a:close/>
                <a:moveTo>
                  <a:pt x="795724" y="1195638"/>
                </a:moveTo>
                <a:cubicBezTo>
                  <a:pt x="790458" y="1223155"/>
                  <a:pt x="786211" y="1250842"/>
                  <a:pt x="783663" y="1278699"/>
                </a:cubicBezTo>
                <a:cubicBezTo>
                  <a:pt x="782135" y="1295854"/>
                  <a:pt x="782305" y="1313180"/>
                  <a:pt x="782305" y="1330506"/>
                </a:cubicBezTo>
                <a:cubicBezTo>
                  <a:pt x="782305" y="1344604"/>
                  <a:pt x="780436" y="1358362"/>
                  <a:pt x="772962" y="1370422"/>
                </a:cubicBezTo>
                <a:cubicBezTo>
                  <a:pt x="755467" y="1398789"/>
                  <a:pt x="753599" y="1430553"/>
                  <a:pt x="750201" y="1462486"/>
                </a:cubicBezTo>
                <a:cubicBezTo>
                  <a:pt x="744936" y="1510896"/>
                  <a:pt x="732706" y="1558117"/>
                  <a:pt x="721495" y="1605337"/>
                </a:cubicBezTo>
                <a:cubicBezTo>
                  <a:pt x="721325" y="1605677"/>
                  <a:pt x="720816" y="1606017"/>
                  <a:pt x="720306" y="1606526"/>
                </a:cubicBezTo>
                <a:cubicBezTo>
                  <a:pt x="717418" y="1600242"/>
                  <a:pt x="720306" y="1592598"/>
                  <a:pt x="715041" y="1586313"/>
                </a:cubicBezTo>
                <a:cubicBezTo>
                  <a:pt x="711473" y="1582237"/>
                  <a:pt x="708076" y="1579179"/>
                  <a:pt x="702981" y="1577820"/>
                </a:cubicBezTo>
                <a:cubicBezTo>
                  <a:pt x="674274" y="1569837"/>
                  <a:pt x="644719" y="1567119"/>
                  <a:pt x="615673" y="1561174"/>
                </a:cubicBezTo>
                <a:cubicBezTo>
                  <a:pt x="607180" y="1559475"/>
                  <a:pt x="598517" y="1557437"/>
                  <a:pt x="590024" y="1555739"/>
                </a:cubicBezTo>
                <a:cubicBezTo>
                  <a:pt x="586967" y="1555229"/>
                  <a:pt x="585778" y="1553700"/>
                  <a:pt x="585778" y="1550643"/>
                </a:cubicBezTo>
                <a:cubicBezTo>
                  <a:pt x="585268" y="1539092"/>
                  <a:pt x="584419" y="1528221"/>
                  <a:pt x="589515" y="1516671"/>
                </a:cubicBezTo>
                <a:cubicBezTo>
                  <a:pt x="594950" y="1504611"/>
                  <a:pt x="593082" y="1491192"/>
                  <a:pt x="585608" y="1479302"/>
                </a:cubicBezTo>
                <a:cubicBezTo>
                  <a:pt x="584079" y="1476924"/>
                  <a:pt x="582041" y="1475225"/>
                  <a:pt x="579493" y="1475395"/>
                </a:cubicBezTo>
                <a:cubicBezTo>
                  <a:pt x="571170" y="1475565"/>
                  <a:pt x="569981" y="1470639"/>
                  <a:pt x="569471" y="1463675"/>
                </a:cubicBezTo>
                <a:cubicBezTo>
                  <a:pt x="568792" y="1453484"/>
                  <a:pt x="564036" y="1446349"/>
                  <a:pt x="553335" y="1443292"/>
                </a:cubicBezTo>
                <a:cubicBezTo>
                  <a:pt x="548749" y="1441933"/>
                  <a:pt x="545182" y="1442443"/>
                  <a:pt x="541275" y="1444481"/>
                </a:cubicBezTo>
                <a:cubicBezTo>
                  <a:pt x="508322" y="1460618"/>
                  <a:pt x="475200" y="1476584"/>
                  <a:pt x="442077" y="1492381"/>
                </a:cubicBezTo>
                <a:cubicBezTo>
                  <a:pt x="426110" y="1500025"/>
                  <a:pt x="424921" y="1499006"/>
                  <a:pt x="424072" y="1481340"/>
                </a:cubicBezTo>
                <a:cubicBezTo>
                  <a:pt x="421015" y="1423928"/>
                  <a:pt x="421864" y="1366346"/>
                  <a:pt x="423053" y="1308933"/>
                </a:cubicBezTo>
                <a:cubicBezTo>
                  <a:pt x="423393" y="1293986"/>
                  <a:pt x="421185" y="1279038"/>
                  <a:pt x="423393" y="1264261"/>
                </a:cubicBezTo>
                <a:cubicBezTo>
                  <a:pt x="423902" y="1261033"/>
                  <a:pt x="421864" y="1259505"/>
                  <a:pt x="419486" y="1258485"/>
                </a:cubicBezTo>
                <a:cubicBezTo>
                  <a:pt x="416259" y="1256957"/>
                  <a:pt x="412692" y="1255768"/>
                  <a:pt x="409294" y="1254239"/>
                </a:cubicBezTo>
                <a:cubicBezTo>
                  <a:pt x="407426" y="1253559"/>
                  <a:pt x="405218" y="1253220"/>
                  <a:pt x="404708" y="1251012"/>
                </a:cubicBezTo>
                <a:cubicBezTo>
                  <a:pt x="404199" y="1248294"/>
                  <a:pt x="406407" y="1247275"/>
                  <a:pt x="408275" y="1246086"/>
                </a:cubicBezTo>
                <a:cubicBezTo>
                  <a:pt x="410144" y="1244897"/>
                  <a:pt x="412522" y="1243538"/>
                  <a:pt x="413371" y="1241669"/>
                </a:cubicBezTo>
                <a:cubicBezTo>
                  <a:pt x="418807" y="1229609"/>
                  <a:pt x="428828" y="1229439"/>
                  <a:pt x="440039" y="1229439"/>
                </a:cubicBezTo>
                <a:cubicBezTo>
                  <a:pt x="488449" y="1229779"/>
                  <a:pt x="536859" y="1230459"/>
                  <a:pt x="585268" y="1229100"/>
                </a:cubicBezTo>
                <a:cubicBezTo>
                  <a:pt x="610577" y="1228420"/>
                  <a:pt x="635886" y="1224683"/>
                  <a:pt x="658987" y="1213133"/>
                </a:cubicBezTo>
                <a:cubicBezTo>
                  <a:pt x="667140" y="1209056"/>
                  <a:pt x="673935" y="1203111"/>
                  <a:pt x="680559" y="1196996"/>
                </a:cubicBezTo>
                <a:cubicBezTo>
                  <a:pt x="683447" y="1194449"/>
                  <a:pt x="686164" y="1192750"/>
                  <a:pt x="690241" y="1192580"/>
                </a:cubicBezTo>
                <a:cubicBezTo>
                  <a:pt x="723024" y="1190881"/>
                  <a:pt x="755807" y="1189183"/>
                  <a:pt x="788589" y="1186805"/>
                </a:cubicBezTo>
                <a:cubicBezTo>
                  <a:pt x="796743" y="1186295"/>
                  <a:pt x="797082" y="1189183"/>
                  <a:pt x="795724" y="1195638"/>
                </a:cubicBezTo>
                <a:close/>
              </a:path>
            </a:pathLst>
          </a:custGeom>
          <a:solidFill>
            <a:schemeClr val="accent3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F2BF412-86C4-482C-9098-4975791B54C0}"/>
              </a:ext>
            </a:extLst>
          </p:cNvPr>
          <p:cNvSpPr/>
          <p:nvPr/>
        </p:nvSpPr>
        <p:spPr>
          <a:xfrm>
            <a:off x="4612726" y="2707550"/>
            <a:ext cx="1441846" cy="2571090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2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463A3-1F32-4EB2-8136-D0598DCA0FAD}"/>
              </a:ext>
            </a:extLst>
          </p:cNvPr>
          <p:cNvSpPr/>
          <p:nvPr/>
        </p:nvSpPr>
        <p:spPr>
          <a:xfrm>
            <a:off x="1183314" y="3282513"/>
            <a:ext cx="2466454" cy="1183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FD090F-87D2-421D-9110-2213CA5959A9}"/>
              </a:ext>
            </a:extLst>
          </p:cNvPr>
          <p:cNvGrpSpPr/>
          <p:nvPr/>
        </p:nvGrpSpPr>
        <p:grpSpPr>
          <a:xfrm>
            <a:off x="1183315" y="4584281"/>
            <a:ext cx="2466454" cy="579492"/>
            <a:chOff x="-475010" y="1037233"/>
            <a:chExt cx="3859356" cy="5794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87341E-23C1-496E-9181-6CB3957391B4}"/>
                </a:ext>
              </a:extLst>
            </p:cNvPr>
            <p:cNvSpPr txBox="1"/>
            <p:nvPr/>
          </p:nvSpPr>
          <p:spPr>
            <a:xfrm>
              <a:off x="-475010" y="1037233"/>
              <a:ext cx="385935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Berbayar</a:t>
              </a:r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Tidak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boleh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disebar</a:t>
              </a:r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988FE8-5A0D-4921-AC45-767455FCEF21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2B6AE5A-CC86-46F8-8C39-C9F0C669EB04}"/>
              </a:ext>
            </a:extLst>
          </p:cNvPr>
          <p:cNvSpPr txBox="1"/>
          <p:nvPr/>
        </p:nvSpPr>
        <p:spPr>
          <a:xfrm>
            <a:off x="1648127" y="3582095"/>
            <a:ext cx="157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CLOSE</a:t>
            </a: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ACCESS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ED3162-02B8-4186-BBB3-0602A066E194}"/>
              </a:ext>
            </a:extLst>
          </p:cNvPr>
          <p:cNvSpPr/>
          <p:nvPr/>
        </p:nvSpPr>
        <p:spPr>
          <a:xfrm>
            <a:off x="8631672" y="3282513"/>
            <a:ext cx="2464100" cy="11839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FBA08F-01FD-4049-9D67-D8BBD9C37F59}"/>
              </a:ext>
            </a:extLst>
          </p:cNvPr>
          <p:cNvSpPr txBox="1"/>
          <p:nvPr/>
        </p:nvSpPr>
        <p:spPr>
          <a:xfrm>
            <a:off x="9076410" y="3565966"/>
            <a:ext cx="157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cs typeface="Arial" pitchFamily="34" charset="0"/>
              </a:rPr>
              <a:t>OPEN</a:t>
            </a:r>
          </a:p>
          <a:p>
            <a:pPr algn="ctr"/>
            <a:r>
              <a:rPr lang="en-US" altLang="ko-KR" sz="1600" b="1" dirty="0">
                <a:cs typeface="Arial" pitchFamily="34" charset="0"/>
              </a:rPr>
              <a:t>ACCESS</a:t>
            </a:r>
            <a:endParaRPr lang="ko-KR" altLang="en-US" sz="1600" b="1" dirty="0"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117ACE7-E89C-441E-B2C9-30D925F27CE7}"/>
              </a:ext>
            </a:extLst>
          </p:cNvPr>
          <p:cNvGrpSpPr/>
          <p:nvPr/>
        </p:nvGrpSpPr>
        <p:grpSpPr>
          <a:xfrm>
            <a:off x="8629318" y="4600012"/>
            <a:ext cx="2466454" cy="579492"/>
            <a:chOff x="-475010" y="1037233"/>
            <a:chExt cx="3859356" cy="57949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EE7C48-64FE-4001-830E-A8B53A80C6EC}"/>
                </a:ext>
              </a:extLst>
            </p:cNvPr>
            <p:cNvSpPr txBox="1"/>
            <p:nvPr/>
          </p:nvSpPr>
          <p:spPr>
            <a:xfrm>
              <a:off x="-475010" y="1037233"/>
              <a:ext cx="385935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Gratis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Boleh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disebar</a:t>
              </a:r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BFEB9C-B66C-4B71-B362-5A9078F32230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204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47555D-FC62-4F48-8F68-1D1C037831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923" y="432147"/>
            <a:ext cx="11573197" cy="724247"/>
          </a:xfrm>
        </p:spPr>
        <p:txBody>
          <a:bodyPr/>
          <a:lstStyle/>
          <a:p>
            <a:r>
              <a:rPr lang="en-US" sz="3600" dirty="0"/>
              <a:t>INDEKSASI</a:t>
            </a:r>
          </a:p>
          <a:p>
            <a:pPr algn="l"/>
            <a:endParaRPr lang="en-ID" sz="36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BAD7E6A-B53B-47E3-97C7-BBC2D7FBD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2600044"/>
              </p:ext>
            </p:extLst>
          </p:nvPr>
        </p:nvGraphicFramePr>
        <p:xfrm>
          <a:off x="2032000" y="11563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324310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3518</TotalTime>
  <Words>425</Words>
  <Application>Microsoft Office PowerPoint</Application>
  <PresentationFormat>Widescreen</PresentationFormat>
  <Paragraphs>87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Constantia</vt:lpstr>
      <vt:lpstr>Lucida Sans Unicode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Ahmad Syafii</cp:lastModifiedBy>
  <cp:revision>80</cp:revision>
  <dcterms:created xsi:type="dcterms:W3CDTF">2020-01-20T05:08:25Z</dcterms:created>
  <dcterms:modified xsi:type="dcterms:W3CDTF">2021-04-24T10:17:10Z</dcterms:modified>
</cp:coreProperties>
</file>